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a4973260e349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f15ad36e2a4fb4"/>
  </p:sldMasterIdLst>
  <p:sldIdLst>
    <p:sldId xmlns:r="http://schemas.openxmlformats.org/officeDocument/2006/relationships" id="256" r:id="Rad8ea63e0a8547f9"/>
    <p:sldId xmlns:r="http://schemas.openxmlformats.org/officeDocument/2006/relationships" id="257" r:id="R7c46d8c85fca4557"/>
    <p:sldId xmlns:r="http://schemas.openxmlformats.org/officeDocument/2006/relationships" id="258" r:id="R9634d113927a45fb"/>
    <p:sldId xmlns:r="http://schemas.openxmlformats.org/officeDocument/2006/relationships" id="259" r:id="R8d7d04d7dbdc464c"/>
    <p:sldId xmlns:r="http://schemas.openxmlformats.org/officeDocument/2006/relationships" id="260" r:id="R6996fcf2aff545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15ad36e2a4fb4" /><Relationship Type="http://schemas.openxmlformats.org/officeDocument/2006/relationships/slide" Target="/ppt/slides/slide1.xml" Id="Rad8ea63e0a8547f9" /><Relationship Type="http://schemas.openxmlformats.org/officeDocument/2006/relationships/slide" Target="/ppt/slides/slide2.xml" Id="R7c46d8c85fca4557" /><Relationship Type="http://schemas.openxmlformats.org/officeDocument/2006/relationships/slide" Target="/ppt/slides/slide3.xml" Id="R9634d113927a45fb" /><Relationship Type="http://schemas.openxmlformats.org/officeDocument/2006/relationships/slide" Target="/ppt/slides/slide4.xml" Id="R8d7d04d7dbdc464c" /><Relationship Type="http://schemas.openxmlformats.org/officeDocument/2006/relationships/slide" Target="/ppt/slides/slide5.xml" Id="R6996fcf2aff545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7a025358e46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44cf4580348cb" /><Relationship Type="http://schemas.openxmlformats.org/officeDocument/2006/relationships/theme" Target="/ppt/slideMasters/theme/theme1.xml" Id="R592492f7a10740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144cf4580348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9ae50d6a743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5d879a9ea4e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6ab88bf7f44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e17e70cbe4b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461401bc64b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990 298 270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 TRADING AS</a:t>
            </a:r>
          </a:p>
        </p:txBody>
      </p:sp>
    </p:spTree>
  </p:cSld>
  <p:clrMapOvr>
    <a:masterClrMapping xmlns:a="http://schemas.openxmlformats.org/drawingml/2006/main"/>
  </p:clrMapOvr>
</p:sld>
</file>