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ec6bea61c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80e8d0ec745c1"/>
  </p:sldMasterIdLst>
  <p:sldIdLst>
    <p:sldId xmlns:r="http://schemas.openxmlformats.org/officeDocument/2006/relationships" id="256" r:id="R937f25020e3c421f"/>
    <p:sldId xmlns:r="http://schemas.openxmlformats.org/officeDocument/2006/relationships" id="257" r:id="R654532fab29d4009"/>
    <p:sldId xmlns:r="http://schemas.openxmlformats.org/officeDocument/2006/relationships" id="258" r:id="R284c69f8cbaf4ac0"/>
    <p:sldId xmlns:r="http://schemas.openxmlformats.org/officeDocument/2006/relationships" id="259" r:id="R8433e8998229477d"/>
    <p:sldId xmlns:r="http://schemas.openxmlformats.org/officeDocument/2006/relationships" id="260" r:id="R96c946c9992a4e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80e8d0ec745c1" /><Relationship Type="http://schemas.openxmlformats.org/officeDocument/2006/relationships/slide" Target="/ppt/slides/slide1.xml" Id="R937f25020e3c421f" /><Relationship Type="http://schemas.openxmlformats.org/officeDocument/2006/relationships/slide" Target="/ppt/slides/slide2.xml" Id="R654532fab29d4009" /><Relationship Type="http://schemas.openxmlformats.org/officeDocument/2006/relationships/slide" Target="/ppt/slides/slide3.xml" Id="R284c69f8cbaf4ac0" /><Relationship Type="http://schemas.openxmlformats.org/officeDocument/2006/relationships/slide" Target="/ppt/slides/slide4.xml" Id="R8433e8998229477d" /><Relationship Type="http://schemas.openxmlformats.org/officeDocument/2006/relationships/slide" Target="/ppt/slides/slide5.xml" Id="R96c946c9992a4e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c898a996d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79a366d2646a4" /><Relationship Type="http://schemas.openxmlformats.org/officeDocument/2006/relationships/theme" Target="/ppt/slideMasters/theme/theme1.xml" Id="Re80f87bf463342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79a366d26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a9a387caf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cb41b97a8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65d24b7749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786e55a8b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4b51b62a5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RESROCK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RESROCK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990 280 010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