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6e0912043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fbc41e1fb4c3f"/>
  </p:sldMasterIdLst>
  <p:sldIdLst>
    <p:sldId xmlns:r="http://schemas.openxmlformats.org/officeDocument/2006/relationships" id="256" r:id="R605d7e50ecf74d02"/>
    <p:sldId xmlns:r="http://schemas.openxmlformats.org/officeDocument/2006/relationships" id="257" r:id="R43e9c86d3469494a"/>
    <p:sldId xmlns:r="http://schemas.openxmlformats.org/officeDocument/2006/relationships" id="258" r:id="R331085db601d4ba5"/>
    <p:sldId xmlns:r="http://schemas.openxmlformats.org/officeDocument/2006/relationships" id="259" r:id="R5672b4819c51400d"/>
    <p:sldId xmlns:r="http://schemas.openxmlformats.org/officeDocument/2006/relationships" id="260" r:id="Ra7a18e93518c4312"/>
    <p:sldId xmlns:r="http://schemas.openxmlformats.org/officeDocument/2006/relationships" id="261" r:id="R41365fe597d244e5"/>
    <p:sldId xmlns:r="http://schemas.openxmlformats.org/officeDocument/2006/relationships" id="262" r:id="R5e7212c116f2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fbc41e1fb4c3f" /><Relationship Type="http://schemas.openxmlformats.org/officeDocument/2006/relationships/slide" Target="/ppt/slides/slide1.xml" Id="R605d7e50ecf74d02" /><Relationship Type="http://schemas.openxmlformats.org/officeDocument/2006/relationships/slide" Target="/ppt/slides/slide2.xml" Id="R43e9c86d3469494a" /><Relationship Type="http://schemas.openxmlformats.org/officeDocument/2006/relationships/slide" Target="/ppt/slides/slide3.xml" Id="R331085db601d4ba5" /><Relationship Type="http://schemas.openxmlformats.org/officeDocument/2006/relationships/slide" Target="/ppt/slides/slide4.xml" Id="R5672b4819c51400d" /><Relationship Type="http://schemas.openxmlformats.org/officeDocument/2006/relationships/slide" Target="/ppt/slides/slide5.xml" Id="Ra7a18e93518c4312" /><Relationship Type="http://schemas.openxmlformats.org/officeDocument/2006/relationships/slide" Target="/ppt/slides/slide6.xml" Id="R41365fe597d244e5" /><Relationship Type="http://schemas.openxmlformats.org/officeDocument/2006/relationships/slide" Target="/ppt/slides/slide7.xml" Id="R5e7212c116f2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5e636301843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723501f5b40e5" /><Relationship Type="http://schemas.openxmlformats.org/officeDocument/2006/relationships/theme" Target="/ppt/slideMasters/theme/theme1.xml" Id="Rfe244b764be4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723501f5b40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042dbd14c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7a78c9507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ea1d1e02b4e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7eaf8d736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191642fe4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e269d65d643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8070601c3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ELISIR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STOKLAND SIGVE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06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