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5d2f6251f64434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657d13347bc4fa8"/>
  </p:sldMasterIdLst>
  <p:sldIdLst>
    <p:sldId xmlns:r="http://schemas.openxmlformats.org/officeDocument/2006/relationships" id="256" r:id="R93e9ae4185a248d6"/>
    <p:sldId xmlns:r="http://schemas.openxmlformats.org/officeDocument/2006/relationships" id="257" r:id="R19c4345834524ac5"/>
    <p:sldId xmlns:r="http://schemas.openxmlformats.org/officeDocument/2006/relationships" id="258" r:id="R3e6caae0f04e4752"/>
    <p:sldId xmlns:r="http://schemas.openxmlformats.org/officeDocument/2006/relationships" id="259" r:id="R112c68c903074098"/>
    <p:sldId xmlns:r="http://schemas.openxmlformats.org/officeDocument/2006/relationships" id="260" r:id="R1fd75dff085b48f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657d13347bc4fa8" /><Relationship Type="http://schemas.openxmlformats.org/officeDocument/2006/relationships/slide" Target="/ppt/slides/slide1.xml" Id="R93e9ae4185a248d6" /><Relationship Type="http://schemas.openxmlformats.org/officeDocument/2006/relationships/slide" Target="/ppt/slides/slide2.xml" Id="R19c4345834524ac5" /><Relationship Type="http://schemas.openxmlformats.org/officeDocument/2006/relationships/slide" Target="/ppt/slides/slide3.xml" Id="R3e6caae0f04e4752" /><Relationship Type="http://schemas.openxmlformats.org/officeDocument/2006/relationships/slide" Target="/ppt/slides/slide4.xml" Id="R112c68c903074098" /><Relationship Type="http://schemas.openxmlformats.org/officeDocument/2006/relationships/slide" Target="/ppt/slides/slide5.xml" Id="R1fd75dff085b48f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4494d38150b4b9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698e211c2c4406" /><Relationship Type="http://schemas.openxmlformats.org/officeDocument/2006/relationships/theme" Target="/ppt/slideMasters/theme/theme1.xml" Id="R6661f6846fdf4c2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9698e211c2c440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469d5a20244a7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9e05add56d47b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bed3dec3754dd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6cf4339aa34f8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439b8efe3b4dc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PRE EIENDOMSINVEST TYSKLAND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PRE EIENDOMSINVEST TYSKLAND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PRE EIENDOMSINVEST TYSKLAND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PRE EIENDOMSINVEST TYSKLAND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PRE EIENDOMSINVEST TYSKLAND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PRE EIENDOMSINVEST TYSKLAND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990 229 708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PRE EIENDOMSINVEST TYSKLAND AS</a:t>
            </a:r>
          </a:p>
        </p:txBody>
      </p:sp>
    </p:spTree>
  </p:cSld>
  <p:clrMapOvr>
    <a:masterClrMapping xmlns:a="http://schemas.openxmlformats.org/drawingml/2006/main"/>
  </p:clrMapOvr>
</p:sld>
</file>