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8e451f7844c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a741be78c14207"/>
  </p:sldMasterIdLst>
  <p:sldIdLst>
    <p:sldId xmlns:r="http://schemas.openxmlformats.org/officeDocument/2006/relationships" id="256" r:id="Rc53aac24b2384485"/>
    <p:sldId xmlns:r="http://schemas.openxmlformats.org/officeDocument/2006/relationships" id="257" r:id="R6d41611cfc2645c9"/>
    <p:sldId xmlns:r="http://schemas.openxmlformats.org/officeDocument/2006/relationships" id="258" r:id="R8da0f7f25f484a81"/>
    <p:sldId xmlns:r="http://schemas.openxmlformats.org/officeDocument/2006/relationships" id="259" r:id="R2a5c6d82a2e04b1e"/>
    <p:sldId xmlns:r="http://schemas.openxmlformats.org/officeDocument/2006/relationships" id="260" r:id="R8f2e1938185740b6"/>
    <p:sldId xmlns:r="http://schemas.openxmlformats.org/officeDocument/2006/relationships" id="261" r:id="R08ef5fec32d4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741be78c14207" /><Relationship Type="http://schemas.openxmlformats.org/officeDocument/2006/relationships/slide" Target="/ppt/slides/slide1.xml" Id="Rc53aac24b2384485" /><Relationship Type="http://schemas.openxmlformats.org/officeDocument/2006/relationships/slide" Target="/ppt/slides/slide2.xml" Id="R6d41611cfc2645c9" /><Relationship Type="http://schemas.openxmlformats.org/officeDocument/2006/relationships/slide" Target="/ppt/slides/slide3.xml" Id="R8da0f7f25f484a81" /><Relationship Type="http://schemas.openxmlformats.org/officeDocument/2006/relationships/slide" Target="/ppt/slides/slide4.xml" Id="R2a5c6d82a2e04b1e" /><Relationship Type="http://schemas.openxmlformats.org/officeDocument/2006/relationships/slide" Target="/ppt/slides/slide5.xml" Id="R8f2e1938185740b6" /><Relationship Type="http://schemas.openxmlformats.org/officeDocument/2006/relationships/slide" Target="/ppt/slides/slide6.xml" Id="R08ef5fec32d4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fd5b74d9b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1468f7cda4983" /><Relationship Type="http://schemas.openxmlformats.org/officeDocument/2006/relationships/theme" Target="/ppt/slideMasters/theme/theme1.xml" Id="Rac7f41c881e2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1468f7cda49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ee164fcdc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f99facdb34a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c10c5833644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82f5b5950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ee3a01f19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a6ff7e2c4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