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9ed45f92be4d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2fa27d847742bd"/>
  </p:sldMasterIdLst>
  <p:sldIdLst>
    <p:sldId xmlns:r="http://schemas.openxmlformats.org/officeDocument/2006/relationships" id="256" r:id="R592a923ebbac48cf"/>
    <p:sldId xmlns:r="http://schemas.openxmlformats.org/officeDocument/2006/relationships" id="257" r:id="R16bd6aa49a7d427f"/>
    <p:sldId xmlns:r="http://schemas.openxmlformats.org/officeDocument/2006/relationships" id="258" r:id="R9a2d97f4eecd4717"/>
    <p:sldId xmlns:r="http://schemas.openxmlformats.org/officeDocument/2006/relationships" id="259" r:id="R2e3388489a314e58"/>
    <p:sldId xmlns:r="http://schemas.openxmlformats.org/officeDocument/2006/relationships" id="260" r:id="R1b99f99f04f34eec"/>
    <p:sldId xmlns:r="http://schemas.openxmlformats.org/officeDocument/2006/relationships" id="261" r:id="R3b96def937244e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2fa27d847742bd" /><Relationship Type="http://schemas.openxmlformats.org/officeDocument/2006/relationships/slide" Target="/ppt/slides/slide1.xml" Id="R592a923ebbac48cf" /><Relationship Type="http://schemas.openxmlformats.org/officeDocument/2006/relationships/slide" Target="/ppt/slides/slide2.xml" Id="R16bd6aa49a7d427f" /><Relationship Type="http://schemas.openxmlformats.org/officeDocument/2006/relationships/slide" Target="/ppt/slides/slide3.xml" Id="R9a2d97f4eecd4717" /><Relationship Type="http://schemas.openxmlformats.org/officeDocument/2006/relationships/slide" Target="/ppt/slides/slide4.xml" Id="R2e3388489a314e58" /><Relationship Type="http://schemas.openxmlformats.org/officeDocument/2006/relationships/slide" Target="/ppt/slides/slide5.xml" Id="R1b99f99f04f34eec" /><Relationship Type="http://schemas.openxmlformats.org/officeDocument/2006/relationships/slide" Target="/ppt/slides/slide6.xml" Id="R3b96def937244e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fc7872d02b45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090c5d7fe467c" /><Relationship Type="http://schemas.openxmlformats.org/officeDocument/2006/relationships/theme" Target="/ppt/slideMasters/theme/theme1.xml" Id="Ra39d75644fb447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5090c5d7fe46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5f43d3ebb47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4150c31ca48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b624fb2674e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ed9924f3f41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7f21124b44c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b001b43e14d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NETLEDGER ÅLESUND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NETLEDGER ÅLESUND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NETLEDGER ÅLESUND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NETLEDGER ÅLESUND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NETLEDGER ÅLESUND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NETLEDGER ÅLESUND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VIEW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NETLEDGER ÅLESUND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990 224 439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NETLEDGER ÅLESUND AS</a:t>
            </a:r>
          </a:p>
        </p:txBody>
      </p:sp>
    </p:spTree>
  </p:cSld>
  <p:clrMapOvr>
    <a:masterClrMapping xmlns:a="http://schemas.openxmlformats.org/drawingml/2006/main"/>
  </p:clrMapOvr>
</p:sld>
</file>