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3d497c41764e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50ec8d2e7b433e"/>
  </p:sldMasterIdLst>
  <p:sldIdLst>
    <p:sldId xmlns:r="http://schemas.openxmlformats.org/officeDocument/2006/relationships" id="256" r:id="R84a9cef4e495465d"/>
    <p:sldId xmlns:r="http://schemas.openxmlformats.org/officeDocument/2006/relationships" id="257" r:id="Ra017a1e416844582"/>
    <p:sldId xmlns:r="http://schemas.openxmlformats.org/officeDocument/2006/relationships" id="258" r:id="R763141c795194e73"/>
    <p:sldId xmlns:r="http://schemas.openxmlformats.org/officeDocument/2006/relationships" id="259" r:id="R9f8f0f1c120e4e7f"/>
    <p:sldId xmlns:r="http://schemas.openxmlformats.org/officeDocument/2006/relationships" id="260" r:id="R8103c08051864d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0ec8d2e7b433e" /><Relationship Type="http://schemas.openxmlformats.org/officeDocument/2006/relationships/slide" Target="/ppt/slides/slide1.xml" Id="R84a9cef4e495465d" /><Relationship Type="http://schemas.openxmlformats.org/officeDocument/2006/relationships/slide" Target="/ppt/slides/slide2.xml" Id="Ra017a1e416844582" /><Relationship Type="http://schemas.openxmlformats.org/officeDocument/2006/relationships/slide" Target="/ppt/slides/slide3.xml" Id="R763141c795194e73" /><Relationship Type="http://schemas.openxmlformats.org/officeDocument/2006/relationships/slide" Target="/ppt/slides/slide4.xml" Id="R9f8f0f1c120e4e7f" /><Relationship Type="http://schemas.openxmlformats.org/officeDocument/2006/relationships/slide" Target="/ppt/slides/slide5.xml" Id="R8103c08051864d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3fe857e7d46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b5b70989145a2" /><Relationship Type="http://schemas.openxmlformats.org/officeDocument/2006/relationships/theme" Target="/ppt/slideMasters/theme/theme1.xml" Id="R1ca89253507e40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db5b70989145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a4d2993a841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ca3c4c41540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376f5763d4c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6d820324e42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fe4666c8340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BB-FONDET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BB-FONDET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990 097 739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