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20cf66cab548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cd995a47284fc2"/>
  </p:sldMasterIdLst>
  <p:sldIdLst>
    <p:sldId xmlns:r="http://schemas.openxmlformats.org/officeDocument/2006/relationships" id="256" r:id="R68a1195698f5440d"/>
    <p:sldId xmlns:r="http://schemas.openxmlformats.org/officeDocument/2006/relationships" id="257" r:id="R052287f9a9b641c1"/>
    <p:sldId xmlns:r="http://schemas.openxmlformats.org/officeDocument/2006/relationships" id="258" r:id="R831a54eb6d3542fb"/>
    <p:sldId xmlns:r="http://schemas.openxmlformats.org/officeDocument/2006/relationships" id="259" r:id="Rf01b5ca934674b25"/>
    <p:sldId xmlns:r="http://schemas.openxmlformats.org/officeDocument/2006/relationships" id="260" r:id="Rfb7ac0ec7eeb4ff1"/>
    <p:sldId xmlns:r="http://schemas.openxmlformats.org/officeDocument/2006/relationships" id="261" r:id="R44654f27cc8b4300"/>
    <p:sldId xmlns:r="http://schemas.openxmlformats.org/officeDocument/2006/relationships" id="262" r:id="R555a260643c544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cd995a47284fc2" /><Relationship Type="http://schemas.openxmlformats.org/officeDocument/2006/relationships/slide" Target="/ppt/slides/slide1.xml" Id="R68a1195698f5440d" /><Relationship Type="http://schemas.openxmlformats.org/officeDocument/2006/relationships/slide" Target="/ppt/slides/slide2.xml" Id="R052287f9a9b641c1" /><Relationship Type="http://schemas.openxmlformats.org/officeDocument/2006/relationships/slide" Target="/ppt/slides/slide3.xml" Id="R831a54eb6d3542fb" /><Relationship Type="http://schemas.openxmlformats.org/officeDocument/2006/relationships/slide" Target="/ppt/slides/slide4.xml" Id="Rf01b5ca934674b25" /><Relationship Type="http://schemas.openxmlformats.org/officeDocument/2006/relationships/slide" Target="/ppt/slides/slide5.xml" Id="Rfb7ac0ec7eeb4ff1" /><Relationship Type="http://schemas.openxmlformats.org/officeDocument/2006/relationships/slide" Target="/ppt/slides/slide6.xml" Id="R44654f27cc8b4300" /><Relationship Type="http://schemas.openxmlformats.org/officeDocument/2006/relationships/slide" Target="/ppt/slides/slide7.xml" Id="R555a260643c544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41590ec2d846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e1797e17dc4696" /><Relationship Type="http://schemas.openxmlformats.org/officeDocument/2006/relationships/theme" Target="/ppt/slideMasters/theme/theme1.xml" Id="R9fd8a47bdf5a42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e1797e17dc46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794a909dd144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76bf9eedd54c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5ca4de1f954d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662520398e40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de007b7df04d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859e96807c46d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a8a0ca10d347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BØYUM PENSJONAT KAFÉ OG KUNST BALESTRAND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BØYUM PENSJONAT KAFÉ OG KUNST BALESTRAND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BØYUM PENSJONAT KAFÉ OG KUNST BALESTRAND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BØYUM PENSJONAT KAFÉ OG KUNST BALESTRAND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BØYUM PENSJONAT KAFÉ OG KUNST BALESTRAND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BØYUM PENSJONAT KAFÉ OG KUNST BALESTRAND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966 307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864 408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363 557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−709 637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BØYUM PENSJONAT KAFÉ OG KUNST BALESTRAND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TRAVEL PROPERTY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BØYUM PENSJONAT KAFÉ OG KUNST BALESTRAND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990 000 352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BØYUM PENSJONAT KAFÉ OG KUNST BALESTRAND AS</a:t>
            </a:r>
          </a:p>
        </p:txBody>
      </p:sp>
    </p:spTree>
  </p:cSld>
  <p:clrMapOvr>
    <a:masterClrMapping xmlns:a="http://schemas.openxmlformats.org/drawingml/2006/main"/>
  </p:clrMapOvr>
</p:sld>
</file>