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f665d9c58142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5a647bd257439e"/>
  </p:sldMasterIdLst>
  <p:sldIdLst>
    <p:sldId xmlns:r="http://schemas.openxmlformats.org/officeDocument/2006/relationships" id="256" r:id="Rae403c4b851044a7"/>
    <p:sldId xmlns:r="http://schemas.openxmlformats.org/officeDocument/2006/relationships" id="257" r:id="Rc9bd6c922a4d41c4"/>
    <p:sldId xmlns:r="http://schemas.openxmlformats.org/officeDocument/2006/relationships" id="258" r:id="Red1d98b1289e4260"/>
    <p:sldId xmlns:r="http://schemas.openxmlformats.org/officeDocument/2006/relationships" id="259" r:id="R9119fd72ba614f53"/>
    <p:sldId xmlns:r="http://schemas.openxmlformats.org/officeDocument/2006/relationships" id="260" r:id="R921c7df79f0d4282"/>
    <p:sldId xmlns:r="http://schemas.openxmlformats.org/officeDocument/2006/relationships" id="261" r:id="Ra8fffc28ba874692"/>
    <p:sldId xmlns:r="http://schemas.openxmlformats.org/officeDocument/2006/relationships" id="262" r:id="R5d6fefc5079740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5a647bd257439e" /><Relationship Type="http://schemas.openxmlformats.org/officeDocument/2006/relationships/slide" Target="/ppt/slides/slide1.xml" Id="Rae403c4b851044a7" /><Relationship Type="http://schemas.openxmlformats.org/officeDocument/2006/relationships/slide" Target="/ppt/slides/slide2.xml" Id="Rc9bd6c922a4d41c4" /><Relationship Type="http://schemas.openxmlformats.org/officeDocument/2006/relationships/slide" Target="/ppt/slides/slide3.xml" Id="Red1d98b1289e4260" /><Relationship Type="http://schemas.openxmlformats.org/officeDocument/2006/relationships/slide" Target="/ppt/slides/slide4.xml" Id="R9119fd72ba614f53" /><Relationship Type="http://schemas.openxmlformats.org/officeDocument/2006/relationships/slide" Target="/ppt/slides/slide5.xml" Id="R921c7df79f0d4282" /><Relationship Type="http://schemas.openxmlformats.org/officeDocument/2006/relationships/slide" Target="/ppt/slides/slide6.xml" Id="Ra8fffc28ba874692" /><Relationship Type="http://schemas.openxmlformats.org/officeDocument/2006/relationships/slide" Target="/ppt/slides/slide7.xml" Id="R5d6fefc5079740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f22e9250774e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dcd73aa7044f6" /><Relationship Type="http://schemas.openxmlformats.org/officeDocument/2006/relationships/theme" Target="/ppt/slideMasters/theme/theme1.xml" Id="R20e1e6e1ebb74c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1dcd73aa7044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b2d76dae743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7e178912041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23c2e8db64a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c1be7449f46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08a8e2e1b45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9c39bb2e64c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60917b7f647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SUPERKUL.NO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SUPERKUL.NO AS ble etablert [år] og holder til i Greåker.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29 180 852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−1 561 603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−1 731 301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2 801 668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7 547 361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TOMMY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LARS ANDRÉ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Grålumveien 4-6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1718 Greåker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70 50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post@superkul.no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www.superkul.no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989 946 749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