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d14ce3a2340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d27281b8cd4e20"/>
  </p:sldMasterIdLst>
  <p:sldIdLst>
    <p:sldId xmlns:r="http://schemas.openxmlformats.org/officeDocument/2006/relationships" id="256" r:id="Rf8b4e1d960d2410a"/>
    <p:sldId xmlns:r="http://schemas.openxmlformats.org/officeDocument/2006/relationships" id="257" r:id="Rc4dd750dbd644a81"/>
    <p:sldId xmlns:r="http://schemas.openxmlformats.org/officeDocument/2006/relationships" id="258" r:id="Rdc250b26698b4c0a"/>
    <p:sldId xmlns:r="http://schemas.openxmlformats.org/officeDocument/2006/relationships" id="259" r:id="R7d592eed740e4b2a"/>
    <p:sldId xmlns:r="http://schemas.openxmlformats.org/officeDocument/2006/relationships" id="260" r:id="R702076e1884d4c67"/>
    <p:sldId xmlns:r="http://schemas.openxmlformats.org/officeDocument/2006/relationships" id="261" r:id="R3630a006b6fb4101"/>
    <p:sldId xmlns:r="http://schemas.openxmlformats.org/officeDocument/2006/relationships" id="262" r:id="R476d1de06b18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7281b8cd4e20" /><Relationship Type="http://schemas.openxmlformats.org/officeDocument/2006/relationships/slide" Target="/ppt/slides/slide1.xml" Id="Rf8b4e1d960d2410a" /><Relationship Type="http://schemas.openxmlformats.org/officeDocument/2006/relationships/slide" Target="/ppt/slides/slide2.xml" Id="Rc4dd750dbd644a81" /><Relationship Type="http://schemas.openxmlformats.org/officeDocument/2006/relationships/slide" Target="/ppt/slides/slide3.xml" Id="Rdc250b26698b4c0a" /><Relationship Type="http://schemas.openxmlformats.org/officeDocument/2006/relationships/slide" Target="/ppt/slides/slide4.xml" Id="R7d592eed740e4b2a" /><Relationship Type="http://schemas.openxmlformats.org/officeDocument/2006/relationships/slide" Target="/ppt/slides/slide5.xml" Id="R702076e1884d4c67" /><Relationship Type="http://schemas.openxmlformats.org/officeDocument/2006/relationships/slide" Target="/ppt/slides/slide6.xml" Id="R3630a006b6fb4101" /><Relationship Type="http://schemas.openxmlformats.org/officeDocument/2006/relationships/slide" Target="/ppt/slides/slide7.xml" Id="R476d1de06b18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5e2909f83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a590bb6f941e4" /><Relationship Type="http://schemas.openxmlformats.org/officeDocument/2006/relationships/theme" Target="/ppt/slideMasters/theme/theme1.xml" Id="R398a56ec7e4f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a590bb6f9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7d34fae59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bf2fcc1a0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b92574db3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2984a95f942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c971e230a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b174c494c41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7d1e00df648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GUSTAVSEN FORSKALING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GUSTAVSEN FORSKALING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20 165 146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2 964 425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2 808 286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12 675 844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GUSTAVSEN OLE HÅKON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PER HENRIK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Stongsvingen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56 96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FORSKALING AS</a:t>
            </a:r>
          </a:p>
        </p:txBody>
      </p:sp>
    </p:spTree>
  </p:cSld>
  <p:clrMapOvr>
    <a:masterClrMapping xmlns:a="http://schemas.openxmlformats.org/drawingml/2006/main"/>
  </p:clrMapOvr>
</p:sld>
</file>