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b15135d68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1e6ff7eb947ce"/>
  </p:sldMasterIdLst>
  <p:sldIdLst>
    <p:sldId xmlns:r="http://schemas.openxmlformats.org/officeDocument/2006/relationships" id="256" r:id="Rcf5d1dacd5d34e30"/>
    <p:sldId xmlns:r="http://schemas.openxmlformats.org/officeDocument/2006/relationships" id="257" r:id="Rdc6dcf046970484e"/>
    <p:sldId xmlns:r="http://schemas.openxmlformats.org/officeDocument/2006/relationships" id="258" r:id="R2f621eb4254e4530"/>
    <p:sldId xmlns:r="http://schemas.openxmlformats.org/officeDocument/2006/relationships" id="259" r:id="R0a4280c18b0844d4"/>
    <p:sldId xmlns:r="http://schemas.openxmlformats.org/officeDocument/2006/relationships" id="260" r:id="R9be73cd597864a4e"/>
    <p:sldId xmlns:r="http://schemas.openxmlformats.org/officeDocument/2006/relationships" id="261" r:id="Rc5c4603d21554cd6"/>
    <p:sldId xmlns:r="http://schemas.openxmlformats.org/officeDocument/2006/relationships" id="262" r:id="R87bddad097fa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1e6ff7eb947ce" /><Relationship Type="http://schemas.openxmlformats.org/officeDocument/2006/relationships/slide" Target="/ppt/slides/slide1.xml" Id="Rcf5d1dacd5d34e30" /><Relationship Type="http://schemas.openxmlformats.org/officeDocument/2006/relationships/slide" Target="/ppt/slides/slide2.xml" Id="Rdc6dcf046970484e" /><Relationship Type="http://schemas.openxmlformats.org/officeDocument/2006/relationships/slide" Target="/ppt/slides/slide3.xml" Id="R2f621eb4254e4530" /><Relationship Type="http://schemas.openxmlformats.org/officeDocument/2006/relationships/slide" Target="/ppt/slides/slide4.xml" Id="R0a4280c18b0844d4" /><Relationship Type="http://schemas.openxmlformats.org/officeDocument/2006/relationships/slide" Target="/ppt/slides/slide5.xml" Id="R9be73cd597864a4e" /><Relationship Type="http://schemas.openxmlformats.org/officeDocument/2006/relationships/slide" Target="/ppt/slides/slide6.xml" Id="Rc5c4603d21554cd6" /><Relationship Type="http://schemas.openxmlformats.org/officeDocument/2006/relationships/slide" Target="/ppt/slides/slide7.xml" Id="R87bddad097fa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8d0e4bea6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703d015f944f2" /><Relationship Type="http://schemas.openxmlformats.org/officeDocument/2006/relationships/theme" Target="/ppt/slideMasters/theme/theme1.xml" Id="R362d16b1529a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703d015f944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2939af8df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84425c25b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ae3d259c746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b6fee4e25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2aec9a0a5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952c3739c44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8e1bb5f5b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VARIER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VARIER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83 556 000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−14 553 000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46 483 000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LANGODDEN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CASCAS HOLDING APS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INTERIM MANAGEMENT AS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SIESTRE INVEST AS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MOTRI AS  –  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OPULENTIA INVEST AS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3.etasje, Stortingsgata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VARIER HOLDING AS</a:t>
            </a:r>
          </a:p>
        </p:txBody>
      </p:sp>
    </p:spTree>
  </p:cSld>
  <p:clrMapOvr>
    <a:masterClrMapping xmlns:a="http://schemas.openxmlformats.org/drawingml/2006/main"/>
  </p:clrMapOvr>
</p:sld>
</file>