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0ec60c814247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85174e01774e70"/>
  </p:sldMasterIdLst>
  <p:sldIdLst>
    <p:sldId xmlns:r="http://schemas.openxmlformats.org/officeDocument/2006/relationships" id="256" r:id="R0c5e85401b934b5f"/>
    <p:sldId xmlns:r="http://schemas.openxmlformats.org/officeDocument/2006/relationships" id="257" r:id="R85c363da1a8c4ac0"/>
    <p:sldId xmlns:r="http://schemas.openxmlformats.org/officeDocument/2006/relationships" id="258" r:id="R19103511766f4f98"/>
    <p:sldId xmlns:r="http://schemas.openxmlformats.org/officeDocument/2006/relationships" id="259" r:id="R619a0fd3f5e148d6"/>
    <p:sldId xmlns:r="http://schemas.openxmlformats.org/officeDocument/2006/relationships" id="260" r:id="R23a08b67f06344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85174e01774e70" /><Relationship Type="http://schemas.openxmlformats.org/officeDocument/2006/relationships/slide" Target="/ppt/slides/slide1.xml" Id="R0c5e85401b934b5f" /><Relationship Type="http://schemas.openxmlformats.org/officeDocument/2006/relationships/slide" Target="/ppt/slides/slide2.xml" Id="R85c363da1a8c4ac0" /><Relationship Type="http://schemas.openxmlformats.org/officeDocument/2006/relationships/slide" Target="/ppt/slides/slide3.xml" Id="R19103511766f4f98" /><Relationship Type="http://schemas.openxmlformats.org/officeDocument/2006/relationships/slide" Target="/ppt/slides/slide4.xml" Id="R619a0fd3f5e148d6" /><Relationship Type="http://schemas.openxmlformats.org/officeDocument/2006/relationships/slide" Target="/ppt/slides/slide5.xml" Id="R23a08b67f06344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d23c23190f4c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b1e8d2e0a45ec" /><Relationship Type="http://schemas.openxmlformats.org/officeDocument/2006/relationships/theme" Target="/ppt/slideMasters/theme/theme1.xml" Id="Rba29a0ebf5d94f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ab1e8d2e0a45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f3e579fb84a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c3c6343e940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09a3063b34e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dc10c9adc46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a8cf6c15d42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EVOLUTION SOFTWARE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EVOLUTION SOFTWARE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989 877 607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