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8e7aebfd5a4a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2ca07c26d54199"/>
  </p:sldMasterIdLst>
  <p:sldIdLst>
    <p:sldId xmlns:r="http://schemas.openxmlformats.org/officeDocument/2006/relationships" id="256" r:id="R9cfa2c8a9c914204"/>
    <p:sldId xmlns:r="http://schemas.openxmlformats.org/officeDocument/2006/relationships" id="257" r:id="Rec907ea94df44abe"/>
    <p:sldId xmlns:r="http://schemas.openxmlformats.org/officeDocument/2006/relationships" id="258" r:id="Re79bc79ccd8e455b"/>
    <p:sldId xmlns:r="http://schemas.openxmlformats.org/officeDocument/2006/relationships" id="259" r:id="R15b41f5ead4e478e"/>
    <p:sldId xmlns:r="http://schemas.openxmlformats.org/officeDocument/2006/relationships" id="260" r:id="R33ad78f21a104b04"/>
    <p:sldId xmlns:r="http://schemas.openxmlformats.org/officeDocument/2006/relationships" id="261" r:id="R236668d544e44bdf"/>
    <p:sldId xmlns:r="http://schemas.openxmlformats.org/officeDocument/2006/relationships" id="262" r:id="R854ed652dd4f49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2ca07c26d54199" /><Relationship Type="http://schemas.openxmlformats.org/officeDocument/2006/relationships/slide" Target="/ppt/slides/slide1.xml" Id="R9cfa2c8a9c914204" /><Relationship Type="http://schemas.openxmlformats.org/officeDocument/2006/relationships/slide" Target="/ppt/slides/slide2.xml" Id="Rec907ea94df44abe" /><Relationship Type="http://schemas.openxmlformats.org/officeDocument/2006/relationships/slide" Target="/ppt/slides/slide3.xml" Id="Re79bc79ccd8e455b" /><Relationship Type="http://schemas.openxmlformats.org/officeDocument/2006/relationships/slide" Target="/ppt/slides/slide4.xml" Id="R15b41f5ead4e478e" /><Relationship Type="http://schemas.openxmlformats.org/officeDocument/2006/relationships/slide" Target="/ppt/slides/slide5.xml" Id="R33ad78f21a104b04" /><Relationship Type="http://schemas.openxmlformats.org/officeDocument/2006/relationships/slide" Target="/ppt/slides/slide6.xml" Id="R236668d544e44bdf" /><Relationship Type="http://schemas.openxmlformats.org/officeDocument/2006/relationships/slide" Target="/ppt/slides/slide7.xml" Id="R854ed652dd4f49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3853be552147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7629362254a94" /><Relationship Type="http://schemas.openxmlformats.org/officeDocument/2006/relationships/theme" Target="/ppt/slideMasters/theme/theme1.xml" Id="Ra97fa280edea44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27629362254a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cc7f3e7eac4a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ee66461a6a4e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98194a00343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88fe8ba07a40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9bb6545ca4b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e235b92564b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2a3ffad4745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OSEN 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OSEN HANDEL AS ble etablert [år] og holder til i Osen.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24 691 977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53 295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166 862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7 379 295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9 490 073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2460 Osen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44 41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989 844 539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