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472488600947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d8cf33ef0349e7"/>
  </p:sldMasterIdLst>
  <p:sldIdLst>
    <p:sldId xmlns:r="http://schemas.openxmlformats.org/officeDocument/2006/relationships" id="256" r:id="R252c5c87131d4462"/>
    <p:sldId xmlns:r="http://schemas.openxmlformats.org/officeDocument/2006/relationships" id="257" r:id="R42bbd700e1c8483d"/>
    <p:sldId xmlns:r="http://schemas.openxmlformats.org/officeDocument/2006/relationships" id="258" r:id="Rdd6f5be6ddff4151"/>
    <p:sldId xmlns:r="http://schemas.openxmlformats.org/officeDocument/2006/relationships" id="259" r:id="Rcddded5a913a412d"/>
    <p:sldId xmlns:r="http://schemas.openxmlformats.org/officeDocument/2006/relationships" id="260" r:id="Rb8244bf75df845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d8cf33ef0349e7" /><Relationship Type="http://schemas.openxmlformats.org/officeDocument/2006/relationships/slide" Target="/ppt/slides/slide1.xml" Id="R252c5c87131d4462" /><Relationship Type="http://schemas.openxmlformats.org/officeDocument/2006/relationships/slide" Target="/ppt/slides/slide2.xml" Id="R42bbd700e1c8483d" /><Relationship Type="http://schemas.openxmlformats.org/officeDocument/2006/relationships/slide" Target="/ppt/slides/slide3.xml" Id="Rdd6f5be6ddff4151" /><Relationship Type="http://schemas.openxmlformats.org/officeDocument/2006/relationships/slide" Target="/ppt/slides/slide4.xml" Id="Rcddded5a913a412d" /><Relationship Type="http://schemas.openxmlformats.org/officeDocument/2006/relationships/slide" Target="/ppt/slides/slide5.xml" Id="Rb8244bf75df845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1f8cb076f84e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bd6f0d8c44e1d" /><Relationship Type="http://schemas.openxmlformats.org/officeDocument/2006/relationships/theme" Target="/ppt/slideMasters/theme/theme1.xml" Id="Ra93f2c7a7a6f4f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ebd6f0d8c44e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08f15e94f4f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186d1a13047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6d6eed13649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fb5d5d8384c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f48dea7814a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TELESTÅL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TELESTÅL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989 830 945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TELESTÅL AS</a:t>
            </a:r>
          </a:p>
        </p:txBody>
      </p:sp>
    </p:spTree>
  </p:cSld>
  <p:clrMapOvr>
    <a:masterClrMapping xmlns:a="http://schemas.openxmlformats.org/drawingml/2006/main"/>
  </p:clrMapOvr>
</p:sld>
</file>