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13b9410eb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224292f644c71"/>
  </p:sldMasterIdLst>
  <p:sldIdLst>
    <p:sldId xmlns:r="http://schemas.openxmlformats.org/officeDocument/2006/relationships" id="256" r:id="R47059b0d6dc54959"/>
    <p:sldId xmlns:r="http://schemas.openxmlformats.org/officeDocument/2006/relationships" id="257" r:id="R629fc50038b24658"/>
    <p:sldId xmlns:r="http://schemas.openxmlformats.org/officeDocument/2006/relationships" id="258" r:id="Ra97c6d96d98444d5"/>
    <p:sldId xmlns:r="http://schemas.openxmlformats.org/officeDocument/2006/relationships" id="259" r:id="R9c04dd7bfba94e18"/>
    <p:sldId xmlns:r="http://schemas.openxmlformats.org/officeDocument/2006/relationships" id="260" r:id="Rd7f0d07ce82e493f"/>
    <p:sldId xmlns:r="http://schemas.openxmlformats.org/officeDocument/2006/relationships" id="261" r:id="R2ac03f36e63d441b"/>
    <p:sldId xmlns:r="http://schemas.openxmlformats.org/officeDocument/2006/relationships" id="262" r:id="Rc182c65f20e9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224292f644c71" /><Relationship Type="http://schemas.openxmlformats.org/officeDocument/2006/relationships/slide" Target="/ppt/slides/slide1.xml" Id="R47059b0d6dc54959" /><Relationship Type="http://schemas.openxmlformats.org/officeDocument/2006/relationships/slide" Target="/ppt/slides/slide2.xml" Id="R629fc50038b24658" /><Relationship Type="http://schemas.openxmlformats.org/officeDocument/2006/relationships/slide" Target="/ppt/slides/slide3.xml" Id="Ra97c6d96d98444d5" /><Relationship Type="http://schemas.openxmlformats.org/officeDocument/2006/relationships/slide" Target="/ppt/slides/slide4.xml" Id="R9c04dd7bfba94e18" /><Relationship Type="http://schemas.openxmlformats.org/officeDocument/2006/relationships/slide" Target="/ppt/slides/slide5.xml" Id="Rd7f0d07ce82e493f" /><Relationship Type="http://schemas.openxmlformats.org/officeDocument/2006/relationships/slide" Target="/ppt/slides/slide6.xml" Id="R2ac03f36e63d441b" /><Relationship Type="http://schemas.openxmlformats.org/officeDocument/2006/relationships/slide" Target="/ppt/slides/slide7.xml" Id="Rc182c65f20e9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bc76e37764b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7b48691924d54" /><Relationship Type="http://schemas.openxmlformats.org/officeDocument/2006/relationships/theme" Target="/ppt/slideMasters/theme/theme1.xml" Id="Rfeb52bffda5843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47b48691924d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197c6166d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0d550b1ff4e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814e4876a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529be5b0443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5e1e072c0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b205743524a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2db684326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KRONPRINSENSGT. INVEST AS ble etablert [år] og holder til i Brekkestø.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