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d6e01348f64c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6ddb5a189d4a62"/>
  </p:sldMasterIdLst>
  <p:sldIdLst>
    <p:sldId xmlns:r="http://schemas.openxmlformats.org/officeDocument/2006/relationships" id="256" r:id="Ra86d6f3db45e4d3d"/>
    <p:sldId xmlns:r="http://schemas.openxmlformats.org/officeDocument/2006/relationships" id="257" r:id="R5a7e9f43ea344fe0"/>
    <p:sldId xmlns:r="http://schemas.openxmlformats.org/officeDocument/2006/relationships" id="258" r:id="Rb6556c2d737e4eb5"/>
    <p:sldId xmlns:r="http://schemas.openxmlformats.org/officeDocument/2006/relationships" id="259" r:id="Rece3bf317f354eeb"/>
    <p:sldId xmlns:r="http://schemas.openxmlformats.org/officeDocument/2006/relationships" id="260" r:id="Re35be42136f94433"/>
    <p:sldId xmlns:r="http://schemas.openxmlformats.org/officeDocument/2006/relationships" id="261" r:id="R181b9855ecf94e16"/>
    <p:sldId xmlns:r="http://schemas.openxmlformats.org/officeDocument/2006/relationships" id="262" r:id="R0d1b81e027a641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ddb5a189d4a62" /><Relationship Type="http://schemas.openxmlformats.org/officeDocument/2006/relationships/slide" Target="/ppt/slides/slide1.xml" Id="Ra86d6f3db45e4d3d" /><Relationship Type="http://schemas.openxmlformats.org/officeDocument/2006/relationships/slide" Target="/ppt/slides/slide2.xml" Id="R5a7e9f43ea344fe0" /><Relationship Type="http://schemas.openxmlformats.org/officeDocument/2006/relationships/slide" Target="/ppt/slides/slide3.xml" Id="Rb6556c2d737e4eb5" /><Relationship Type="http://schemas.openxmlformats.org/officeDocument/2006/relationships/slide" Target="/ppt/slides/slide4.xml" Id="Rece3bf317f354eeb" /><Relationship Type="http://schemas.openxmlformats.org/officeDocument/2006/relationships/slide" Target="/ppt/slides/slide5.xml" Id="Re35be42136f94433" /><Relationship Type="http://schemas.openxmlformats.org/officeDocument/2006/relationships/slide" Target="/ppt/slides/slide6.xml" Id="R181b9855ecf94e16" /><Relationship Type="http://schemas.openxmlformats.org/officeDocument/2006/relationships/slide" Target="/ppt/slides/slide7.xml" Id="R0d1b81e027a641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153a462f2849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b6116f5624d58" /><Relationship Type="http://schemas.openxmlformats.org/officeDocument/2006/relationships/theme" Target="/ppt/slideMasters/theme/theme1.xml" Id="R2f2efddd294749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cb6116f5624d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feff6bc144b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cf1eb642049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a8995c12f41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5b2b7769444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7770f48344c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dad674b7c49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4004f8b4e45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SPITZE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SPITZE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346 698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21 422 305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22 231 448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LANGETEIG BJARNE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Moringvegen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989 767 607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