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bce76ce9247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7c1b82ce044763"/>
  </p:sldMasterIdLst>
  <p:sldIdLst>
    <p:sldId xmlns:r="http://schemas.openxmlformats.org/officeDocument/2006/relationships" id="256" r:id="R966823fd70dc435a"/>
    <p:sldId xmlns:r="http://schemas.openxmlformats.org/officeDocument/2006/relationships" id="257" r:id="R7f3319b1496d4ccf"/>
    <p:sldId xmlns:r="http://schemas.openxmlformats.org/officeDocument/2006/relationships" id="258" r:id="R131b82e508f9488c"/>
    <p:sldId xmlns:r="http://schemas.openxmlformats.org/officeDocument/2006/relationships" id="259" r:id="R4f15d804599148be"/>
    <p:sldId xmlns:r="http://schemas.openxmlformats.org/officeDocument/2006/relationships" id="260" r:id="R65c66a3634bd4070"/>
    <p:sldId xmlns:r="http://schemas.openxmlformats.org/officeDocument/2006/relationships" id="261" r:id="R87e1e9b0f16a4169"/>
    <p:sldId xmlns:r="http://schemas.openxmlformats.org/officeDocument/2006/relationships" id="262" r:id="R1d6780c9a68b45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7c1b82ce044763" /><Relationship Type="http://schemas.openxmlformats.org/officeDocument/2006/relationships/slide" Target="/ppt/slides/slide1.xml" Id="R966823fd70dc435a" /><Relationship Type="http://schemas.openxmlformats.org/officeDocument/2006/relationships/slide" Target="/ppt/slides/slide2.xml" Id="R7f3319b1496d4ccf" /><Relationship Type="http://schemas.openxmlformats.org/officeDocument/2006/relationships/slide" Target="/ppt/slides/slide3.xml" Id="R131b82e508f9488c" /><Relationship Type="http://schemas.openxmlformats.org/officeDocument/2006/relationships/slide" Target="/ppt/slides/slide4.xml" Id="R4f15d804599148be" /><Relationship Type="http://schemas.openxmlformats.org/officeDocument/2006/relationships/slide" Target="/ppt/slides/slide5.xml" Id="R65c66a3634bd4070" /><Relationship Type="http://schemas.openxmlformats.org/officeDocument/2006/relationships/slide" Target="/ppt/slides/slide6.xml" Id="R87e1e9b0f16a4169" /><Relationship Type="http://schemas.openxmlformats.org/officeDocument/2006/relationships/slide" Target="/ppt/slides/slide7.xml" Id="R1d6780c9a68b45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27e10cc456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997fdd6964cb8" /><Relationship Type="http://schemas.openxmlformats.org/officeDocument/2006/relationships/theme" Target="/ppt/slideMasters/theme/theme1.xml" Id="R2d382fe0435d46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997fdd696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62333994a44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18aa659cd4b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a659052e846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989c77c5c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8884005624c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4a4a8374942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23a7bf4745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 FRISØR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1 089 337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INGER LISE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KOSMO TONJE ERIKA NILSEN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AAREM GITTE BERGLJOT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