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b1406de93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27c9254564994"/>
  </p:sldMasterIdLst>
  <p:sldIdLst>
    <p:sldId xmlns:r="http://schemas.openxmlformats.org/officeDocument/2006/relationships" id="256" r:id="Rc7214eff34e64b35"/>
    <p:sldId xmlns:r="http://schemas.openxmlformats.org/officeDocument/2006/relationships" id="257" r:id="R96fd81cdb75e44df"/>
    <p:sldId xmlns:r="http://schemas.openxmlformats.org/officeDocument/2006/relationships" id="258" r:id="R9e3757c34b1b418a"/>
    <p:sldId xmlns:r="http://schemas.openxmlformats.org/officeDocument/2006/relationships" id="259" r:id="R33e20331010b44d2"/>
    <p:sldId xmlns:r="http://schemas.openxmlformats.org/officeDocument/2006/relationships" id="260" r:id="R9c5d0b81a2754989"/>
    <p:sldId xmlns:r="http://schemas.openxmlformats.org/officeDocument/2006/relationships" id="261" r:id="Rd5c771c61d034b30"/>
    <p:sldId xmlns:r="http://schemas.openxmlformats.org/officeDocument/2006/relationships" id="262" r:id="Rf9c92beab3f4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27c9254564994" /><Relationship Type="http://schemas.openxmlformats.org/officeDocument/2006/relationships/slide" Target="/ppt/slides/slide1.xml" Id="Rc7214eff34e64b35" /><Relationship Type="http://schemas.openxmlformats.org/officeDocument/2006/relationships/slide" Target="/ppt/slides/slide2.xml" Id="R96fd81cdb75e44df" /><Relationship Type="http://schemas.openxmlformats.org/officeDocument/2006/relationships/slide" Target="/ppt/slides/slide3.xml" Id="R9e3757c34b1b418a" /><Relationship Type="http://schemas.openxmlformats.org/officeDocument/2006/relationships/slide" Target="/ppt/slides/slide4.xml" Id="R33e20331010b44d2" /><Relationship Type="http://schemas.openxmlformats.org/officeDocument/2006/relationships/slide" Target="/ppt/slides/slide5.xml" Id="R9c5d0b81a2754989" /><Relationship Type="http://schemas.openxmlformats.org/officeDocument/2006/relationships/slide" Target="/ppt/slides/slide6.xml" Id="Rd5c771c61d034b30" /><Relationship Type="http://schemas.openxmlformats.org/officeDocument/2006/relationships/slide" Target="/ppt/slides/slide7.xml" Id="Rf9c92beab3f4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d2e828518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65ac4f5b8417a" /><Relationship Type="http://schemas.openxmlformats.org/officeDocument/2006/relationships/theme" Target="/ppt/slideMasters/theme/theme1.xml" Id="R5c5705c86b1f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965ac4f5b8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6889e5683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c57995b27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2bf7764d1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bee36713a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a78bbe9ea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25c58030748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5d7029412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NORDVÅGEN SLIPP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NORDVÅGEN SLIPP AS ble etablert [år] og holder til i Nordvågen.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1 327 398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1 423 019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SØDERHOLM KAI TERJE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RAYMOND ELOFSSON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NILS-ARTHUR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HARALD BIRGER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9760 Nordvågen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hvagmek@online.no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NORDVÅGEN SLIPP AS</a:t>
            </a:r>
          </a:p>
        </p:txBody>
      </p:sp>
    </p:spTree>
  </p:cSld>
  <p:clrMapOvr>
    <a:masterClrMapping xmlns:a="http://schemas.openxmlformats.org/drawingml/2006/main"/>
  </p:clrMapOvr>
</p:sld>
</file>