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579436126b4a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ce777148704e76"/>
  </p:sldMasterIdLst>
  <p:sldIdLst>
    <p:sldId xmlns:r="http://schemas.openxmlformats.org/officeDocument/2006/relationships" id="256" r:id="R7eec03fb650449f1"/>
    <p:sldId xmlns:r="http://schemas.openxmlformats.org/officeDocument/2006/relationships" id="257" r:id="R9ff9ef7dc71f463b"/>
    <p:sldId xmlns:r="http://schemas.openxmlformats.org/officeDocument/2006/relationships" id="258" r:id="R0407d14fa91a4c53"/>
    <p:sldId xmlns:r="http://schemas.openxmlformats.org/officeDocument/2006/relationships" id="259" r:id="Re449ce0da14c4305"/>
    <p:sldId xmlns:r="http://schemas.openxmlformats.org/officeDocument/2006/relationships" id="260" r:id="Re17f4deb528f49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ce777148704e76" /><Relationship Type="http://schemas.openxmlformats.org/officeDocument/2006/relationships/slide" Target="/ppt/slides/slide1.xml" Id="R7eec03fb650449f1" /><Relationship Type="http://schemas.openxmlformats.org/officeDocument/2006/relationships/slide" Target="/ppt/slides/slide2.xml" Id="R9ff9ef7dc71f463b" /><Relationship Type="http://schemas.openxmlformats.org/officeDocument/2006/relationships/slide" Target="/ppt/slides/slide3.xml" Id="R0407d14fa91a4c53" /><Relationship Type="http://schemas.openxmlformats.org/officeDocument/2006/relationships/slide" Target="/ppt/slides/slide4.xml" Id="Re449ce0da14c4305" /><Relationship Type="http://schemas.openxmlformats.org/officeDocument/2006/relationships/slide" Target="/ppt/slides/slide5.xml" Id="Re17f4deb528f49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bc2f68f3b47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b6c7882b546f8" /><Relationship Type="http://schemas.openxmlformats.org/officeDocument/2006/relationships/theme" Target="/ppt/slideMasters/theme/theme1.xml" Id="R2fe10ec0fb0c40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2b6c7882b546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c77e25bca4c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70bacb50440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09c26ed7641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144751d404d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47f0a7edf4e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BOXMAN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BOXMAN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