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fffe752e4548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783b4307ad49a6"/>
  </p:sldMasterIdLst>
  <p:sldIdLst>
    <p:sldId xmlns:r="http://schemas.openxmlformats.org/officeDocument/2006/relationships" id="256" r:id="R7db77e87ef874018"/>
    <p:sldId xmlns:r="http://schemas.openxmlformats.org/officeDocument/2006/relationships" id="257" r:id="R4542d75c1ae043a2"/>
    <p:sldId xmlns:r="http://schemas.openxmlformats.org/officeDocument/2006/relationships" id="258" r:id="R020f39109d7446cb"/>
    <p:sldId xmlns:r="http://schemas.openxmlformats.org/officeDocument/2006/relationships" id="259" r:id="Rb5d37be8285547e3"/>
    <p:sldId xmlns:r="http://schemas.openxmlformats.org/officeDocument/2006/relationships" id="260" r:id="R50f3eecf2751413b"/>
    <p:sldId xmlns:r="http://schemas.openxmlformats.org/officeDocument/2006/relationships" id="261" r:id="Re25e01825c484159"/>
    <p:sldId xmlns:r="http://schemas.openxmlformats.org/officeDocument/2006/relationships" id="262" r:id="Rd73dc0e79dda43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783b4307ad49a6" /><Relationship Type="http://schemas.openxmlformats.org/officeDocument/2006/relationships/slide" Target="/ppt/slides/slide1.xml" Id="R7db77e87ef874018" /><Relationship Type="http://schemas.openxmlformats.org/officeDocument/2006/relationships/slide" Target="/ppt/slides/slide2.xml" Id="R4542d75c1ae043a2" /><Relationship Type="http://schemas.openxmlformats.org/officeDocument/2006/relationships/slide" Target="/ppt/slides/slide3.xml" Id="R020f39109d7446cb" /><Relationship Type="http://schemas.openxmlformats.org/officeDocument/2006/relationships/slide" Target="/ppt/slides/slide4.xml" Id="Rb5d37be8285547e3" /><Relationship Type="http://schemas.openxmlformats.org/officeDocument/2006/relationships/slide" Target="/ppt/slides/slide5.xml" Id="R50f3eecf2751413b" /><Relationship Type="http://schemas.openxmlformats.org/officeDocument/2006/relationships/slide" Target="/ppt/slides/slide6.xml" Id="Re25e01825c484159" /><Relationship Type="http://schemas.openxmlformats.org/officeDocument/2006/relationships/slide" Target="/ppt/slides/slide7.xml" Id="Rd73dc0e79dda43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67b4ff4bf9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abc4ce1bb4cc1" /><Relationship Type="http://schemas.openxmlformats.org/officeDocument/2006/relationships/theme" Target="/ppt/slideMasters/theme/theme1.xml" Id="Ra08b97df628546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aabc4ce1bb4c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1912991a52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44073d47240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22c963f744c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7c83ec39747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a4748c3dd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9c0a96b5d44e2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f281a3d9c4c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RINGNES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RINGNES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720 191 000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56 930 000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4 381 497 000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CARLSBERG BREWERIES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Meyers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989 668 137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RINGNES NORGE AS</a:t>
            </a:r>
          </a:p>
        </p:txBody>
      </p:sp>
    </p:spTree>
  </p:cSld>
  <p:clrMapOvr>
    <a:masterClrMapping xmlns:a="http://schemas.openxmlformats.org/drawingml/2006/main"/>
  </p:clrMapOvr>
</p:sld>
</file>