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4b0887f21b44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2b19598e3e4fb4"/>
  </p:sldMasterIdLst>
  <p:sldIdLst>
    <p:sldId xmlns:r="http://schemas.openxmlformats.org/officeDocument/2006/relationships" id="256" r:id="Rae4a1a3e0e4c4626"/>
    <p:sldId xmlns:r="http://schemas.openxmlformats.org/officeDocument/2006/relationships" id="257" r:id="R5b8b29eb968d4a8a"/>
    <p:sldId xmlns:r="http://schemas.openxmlformats.org/officeDocument/2006/relationships" id="258" r:id="R813754ddeb1a4210"/>
    <p:sldId xmlns:r="http://schemas.openxmlformats.org/officeDocument/2006/relationships" id="259" r:id="R7caf20d29b004535"/>
    <p:sldId xmlns:r="http://schemas.openxmlformats.org/officeDocument/2006/relationships" id="260" r:id="Re2af34d00660441c"/>
    <p:sldId xmlns:r="http://schemas.openxmlformats.org/officeDocument/2006/relationships" id="261" r:id="Rc597aa2a6b2341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2b19598e3e4fb4" /><Relationship Type="http://schemas.openxmlformats.org/officeDocument/2006/relationships/slide" Target="/ppt/slides/slide1.xml" Id="Rae4a1a3e0e4c4626" /><Relationship Type="http://schemas.openxmlformats.org/officeDocument/2006/relationships/slide" Target="/ppt/slides/slide2.xml" Id="R5b8b29eb968d4a8a" /><Relationship Type="http://schemas.openxmlformats.org/officeDocument/2006/relationships/slide" Target="/ppt/slides/slide3.xml" Id="R813754ddeb1a4210" /><Relationship Type="http://schemas.openxmlformats.org/officeDocument/2006/relationships/slide" Target="/ppt/slides/slide4.xml" Id="R7caf20d29b004535" /><Relationship Type="http://schemas.openxmlformats.org/officeDocument/2006/relationships/slide" Target="/ppt/slides/slide5.xml" Id="Re2af34d00660441c" /><Relationship Type="http://schemas.openxmlformats.org/officeDocument/2006/relationships/slide" Target="/ppt/slides/slide6.xml" Id="Rc597aa2a6b2341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fa2e8296ef40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aaddff56f49e4" /><Relationship Type="http://schemas.openxmlformats.org/officeDocument/2006/relationships/theme" Target="/ppt/slideMasters/theme/theme1.xml" Id="Rfb8cb830342143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faaddff56f49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a603567c744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b786660b94c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5459d180246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b22ef599a42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1db5198ce4a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7cc46dd4447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FORUM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FORUM REVISJON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17 043 758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9 369 835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7 413 064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204 600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16 182 713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post@forum-revisjon.no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www.forum-revisjon.no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989 648 667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FORUM REVISJON AS</a:t>
            </a:r>
          </a:p>
        </p:txBody>
      </p:sp>
    </p:spTree>
  </p:cSld>
  <p:clrMapOvr>
    <a:masterClrMapping xmlns:a="http://schemas.openxmlformats.org/drawingml/2006/main"/>
  </p:clrMapOvr>
</p:sld>
</file>