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1d49146ff354d5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b8ccb7c324d46b8"/>
  </p:sldMasterIdLst>
  <p:sldIdLst>
    <p:sldId xmlns:r="http://schemas.openxmlformats.org/officeDocument/2006/relationships" id="256" r:id="R4870bec2eac34c86"/>
    <p:sldId xmlns:r="http://schemas.openxmlformats.org/officeDocument/2006/relationships" id="257" r:id="R17155067501e48c0"/>
    <p:sldId xmlns:r="http://schemas.openxmlformats.org/officeDocument/2006/relationships" id="258" r:id="R97b3c98ddaf64da2"/>
    <p:sldId xmlns:r="http://schemas.openxmlformats.org/officeDocument/2006/relationships" id="259" r:id="R3741b50924c74cfe"/>
    <p:sldId xmlns:r="http://schemas.openxmlformats.org/officeDocument/2006/relationships" id="260" r:id="R872e279965d6419b"/>
    <p:sldId xmlns:r="http://schemas.openxmlformats.org/officeDocument/2006/relationships" id="261" r:id="R203875d0cba24381"/>
    <p:sldId xmlns:r="http://schemas.openxmlformats.org/officeDocument/2006/relationships" id="262" r:id="R87644c27ce8b4e7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8ccb7c324d46b8" /><Relationship Type="http://schemas.openxmlformats.org/officeDocument/2006/relationships/slide" Target="/ppt/slides/slide1.xml" Id="R4870bec2eac34c86" /><Relationship Type="http://schemas.openxmlformats.org/officeDocument/2006/relationships/slide" Target="/ppt/slides/slide2.xml" Id="R17155067501e48c0" /><Relationship Type="http://schemas.openxmlformats.org/officeDocument/2006/relationships/slide" Target="/ppt/slides/slide3.xml" Id="R97b3c98ddaf64da2" /><Relationship Type="http://schemas.openxmlformats.org/officeDocument/2006/relationships/slide" Target="/ppt/slides/slide4.xml" Id="R3741b50924c74cfe" /><Relationship Type="http://schemas.openxmlformats.org/officeDocument/2006/relationships/slide" Target="/ppt/slides/slide5.xml" Id="R872e279965d6419b" /><Relationship Type="http://schemas.openxmlformats.org/officeDocument/2006/relationships/slide" Target="/ppt/slides/slide6.xml" Id="R203875d0cba24381" /><Relationship Type="http://schemas.openxmlformats.org/officeDocument/2006/relationships/slide" Target="/ppt/slides/slide7.xml" Id="R87644c27ce8b4e7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7fff646083407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647ff0f8a64e65" /><Relationship Type="http://schemas.openxmlformats.org/officeDocument/2006/relationships/theme" Target="/ppt/slideMasters/theme/theme1.xml" Id="Rf35cf05251524f4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6647ff0f8a64e6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78a217a4d14d4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38ae545cf64d5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e0fe1b11ca44b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b21efce4c14c2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930420ca944a8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0934c6546c4c4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68c23894894bc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FORUM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FORUM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FORUM REVISJON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FORUM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FORUM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FORUM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17 043 758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9 369 835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7 413 064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204 600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16 182 713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FORUM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5C INVEST AS  –  24,5 %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NYPAN INVEST AS  –  24,5 %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RJF HOLDING AS  –  24,5 %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STATSAUTORISERT REVISOR EIRIK  –  24,5 %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CHRISTENSEN ROLF MARTIN  –  0,5 %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FØRLAND RUNE JOSTEIN  –  0,5 %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FORUM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Kanalveien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5068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post@forum-revisjon.no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www.forum-revisjon.no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989 648 667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FORUM REVISJON AS</a:t>
            </a:r>
          </a:p>
        </p:txBody>
      </p:sp>
    </p:spTree>
  </p:cSld>
  <p:clrMapOvr>
    <a:masterClrMapping xmlns:a="http://schemas.openxmlformats.org/drawingml/2006/main"/>
  </p:clrMapOvr>
</p:sld>
</file>