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6efac75cc3043e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34909a5f9424dc1"/>
  </p:sldMasterIdLst>
  <p:sldIdLst>
    <p:sldId xmlns:r="http://schemas.openxmlformats.org/officeDocument/2006/relationships" id="256" r:id="R0054c95a8d964b3a"/>
    <p:sldId xmlns:r="http://schemas.openxmlformats.org/officeDocument/2006/relationships" id="257" r:id="Rd2c3fe9a660b4b83"/>
    <p:sldId xmlns:r="http://schemas.openxmlformats.org/officeDocument/2006/relationships" id="258" r:id="R8d5cf878fa3340b3"/>
    <p:sldId xmlns:r="http://schemas.openxmlformats.org/officeDocument/2006/relationships" id="259" r:id="Ra69f35e598004991"/>
    <p:sldId xmlns:r="http://schemas.openxmlformats.org/officeDocument/2006/relationships" id="260" r:id="Rdebc5c0224da4608"/>
    <p:sldId xmlns:r="http://schemas.openxmlformats.org/officeDocument/2006/relationships" id="261" r:id="Rd784ded876bf4cf1"/>
    <p:sldId xmlns:r="http://schemas.openxmlformats.org/officeDocument/2006/relationships" id="262" r:id="Ra40fe12a663e469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34909a5f9424dc1" /><Relationship Type="http://schemas.openxmlformats.org/officeDocument/2006/relationships/slide" Target="/ppt/slides/slide1.xml" Id="R0054c95a8d964b3a" /><Relationship Type="http://schemas.openxmlformats.org/officeDocument/2006/relationships/slide" Target="/ppt/slides/slide2.xml" Id="Rd2c3fe9a660b4b83" /><Relationship Type="http://schemas.openxmlformats.org/officeDocument/2006/relationships/slide" Target="/ppt/slides/slide3.xml" Id="R8d5cf878fa3340b3" /><Relationship Type="http://schemas.openxmlformats.org/officeDocument/2006/relationships/slide" Target="/ppt/slides/slide4.xml" Id="Ra69f35e598004991" /><Relationship Type="http://schemas.openxmlformats.org/officeDocument/2006/relationships/slide" Target="/ppt/slides/slide5.xml" Id="Rdebc5c0224da4608" /><Relationship Type="http://schemas.openxmlformats.org/officeDocument/2006/relationships/slide" Target="/ppt/slides/slide6.xml" Id="Rd784ded876bf4cf1" /><Relationship Type="http://schemas.openxmlformats.org/officeDocument/2006/relationships/slide" Target="/ppt/slides/slide7.xml" Id="Ra40fe12a663e469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c181282dc83458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3cff5357274ecc" /><Relationship Type="http://schemas.openxmlformats.org/officeDocument/2006/relationships/theme" Target="/ppt/slideMasters/theme/theme1.xml" Id="R63231b6f356f4f6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03cff5357274ec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3c3740671e452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0a71646f2f464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90ebd113b147c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ded929fb70450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50c64b2c39444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bdb284b5224e2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5b6000422f49e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KÅFJORD SERVICE &amp; UTLEIE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KÅFJORD SERVICE &amp; 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KÅFJORD SERVICE &amp; UTLEIE AS ble etablert [år] og holder til i Lindesnes.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KÅFJORD SERVICE &amp; 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KÅFJORD SERVICE &amp; 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KÅFJORD SERVICE &amp; 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164 833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−96 974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36 390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1 206 675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1 215 034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KÅFJORD SERVICE &amp; 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KÅFJORD JAN ARILD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KÅFJORD SERVICE &amp; 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Jan Arild Kåfjord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4520 Lindesnes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989 600 621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KÅFJORD SERVICE &amp; UTLEIE AS</a:t>
            </a:r>
          </a:p>
        </p:txBody>
      </p:sp>
    </p:spTree>
  </p:cSld>
  <p:clrMapOvr>
    <a:masterClrMapping xmlns:a="http://schemas.openxmlformats.org/drawingml/2006/main"/>
  </p:clrMapOvr>
</p:sld>
</file>