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b0c05550144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da201121054ff5"/>
  </p:sldMasterIdLst>
  <p:sldIdLst>
    <p:sldId xmlns:r="http://schemas.openxmlformats.org/officeDocument/2006/relationships" id="256" r:id="R466cbbaaa7974b83"/>
    <p:sldId xmlns:r="http://schemas.openxmlformats.org/officeDocument/2006/relationships" id="257" r:id="R64d5986dfa3f495e"/>
    <p:sldId xmlns:r="http://schemas.openxmlformats.org/officeDocument/2006/relationships" id="258" r:id="R99599b8a193c4f09"/>
    <p:sldId xmlns:r="http://schemas.openxmlformats.org/officeDocument/2006/relationships" id="259" r:id="R92876b8684f54b94"/>
    <p:sldId xmlns:r="http://schemas.openxmlformats.org/officeDocument/2006/relationships" id="260" r:id="Rc52ca6a0b34449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a201121054ff5" /><Relationship Type="http://schemas.openxmlformats.org/officeDocument/2006/relationships/slide" Target="/ppt/slides/slide1.xml" Id="R466cbbaaa7974b83" /><Relationship Type="http://schemas.openxmlformats.org/officeDocument/2006/relationships/slide" Target="/ppt/slides/slide2.xml" Id="R64d5986dfa3f495e" /><Relationship Type="http://schemas.openxmlformats.org/officeDocument/2006/relationships/slide" Target="/ppt/slides/slide3.xml" Id="R99599b8a193c4f09" /><Relationship Type="http://schemas.openxmlformats.org/officeDocument/2006/relationships/slide" Target="/ppt/slides/slide4.xml" Id="R92876b8684f54b94" /><Relationship Type="http://schemas.openxmlformats.org/officeDocument/2006/relationships/slide" Target="/ppt/slides/slide5.xml" Id="Rc52ca6a0b34449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7fa2718e34c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6322785b94368" /><Relationship Type="http://schemas.openxmlformats.org/officeDocument/2006/relationships/theme" Target="/ppt/slideMasters/theme/theme1.xml" Id="Rc00ed562795a43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c6322785b943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2efabb5eb49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a3a00451947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07181718043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88013ef664a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05ed5371841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VIKATEL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989 540 939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VIKATEL AS</a:t>
            </a:r>
          </a:p>
        </p:txBody>
      </p:sp>
    </p:spTree>
  </p:cSld>
  <p:clrMapOvr>
    <a:masterClrMapping xmlns:a="http://schemas.openxmlformats.org/drawingml/2006/main"/>
  </p:clrMapOvr>
</p:sld>
</file>