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1e3c4209d84d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6137bc8b19439e"/>
  </p:sldMasterIdLst>
  <p:sldIdLst>
    <p:sldId xmlns:r="http://schemas.openxmlformats.org/officeDocument/2006/relationships" id="256" r:id="Rf8cd796a1604468e"/>
    <p:sldId xmlns:r="http://schemas.openxmlformats.org/officeDocument/2006/relationships" id="257" r:id="Rce69318bcd084ec7"/>
    <p:sldId xmlns:r="http://schemas.openxmlformats.org/officeDocument/2006/relationships" id="258" r:id="R5bbce7706d5d417c"/>
    <p:sldId xmlns:r="http://schemas.openxmlformats.org/officeDocument/2006/relationships" id="259" r:id="Rdbbf35ededd44cf4"/>
    <p:sldId xmlns:r="http://schemas.openxmlformats.org/officeDocument/2006/relationships" id="260" r:id="R9f7fb30fbe4448a9"/>
    <p:sldId xmlns:r="http://schemas.openxmlformats.org/officeDocument/2006/relationships" id="261" r:id="R8859256ae6a24fb0"/>
    <p:sldId xmlns:r="http://schemas.openxmlformats.org/officeDocument/2006/relationships" id="262" r:id="R7f88c0834f2647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6137bc8b19439e" /><Relationship Type="http://schemas.openxmlformats.org/officeDocument/2006/relationships/slide" Target="/ppt/slides/slide1.xml" Id="Rf8cd796a1604468e" /><Relationship Type="http://schemas.openxmlformats.org/officeDocument/2006/relationships/slide" Target="/ppt/slides/slide2.xml" Id="Rce69318bcd084ec7" /><Relationship Type="http://schemas.openxmlformats.org/officeDocument/2006/relationships/slide" Target="/ppt/slides/slide3.xml" Id="R5bbce7706d5d417c" /><Relationship Type="http://schemas.openxmlformats.org/officeDocument/2006/relationships/slide" Target="/ppt/slides/slide4.xml" Id="Rdbbf35ededd44cf4" /><Relationship Type="http://schemas.openxmlformats.org/officeDocument/2006/relationships/slide" Target="/ppt/slides/slide5.xml" Id="R9f7fb30fbe4448a9" /><Relationship Type="http://schemas.openxmlformats.org/officeDocument/2006/relationships/slide" Target="/ppt/slides/slide6.xml" Id="R8859256ae6a24fb0" /><Relationship Type="http://schemas.openxmlformats.org/officeDocument/2006/relationships/slide" Target="/ppt/slides/slide7.xml" Id="R7f88c0834f2647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cdee5e1d2e40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a6a00c1e84936" /><Relationship Type="http://schemas.openxmlformats.org/officeDocument/2006/relationships/theme" Target="/ppt/slideMasters/theme/theme1.xml" Id="R8a00c3a787bf45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0a6a00c1e849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23e68de2d849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cd2d3322941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8d148c5c343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c2eab260f48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4448a8a5e46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93278666241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b9afd9bc0440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GAUSTAD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 RØR AS ble etablert [år] og holder til i Skarnes.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65 871 290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7 513 676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5 654 619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9 411 198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28 032 376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Slomarka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2100 Skarnes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989 398 113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