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52f645963c40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ead815b1174f25"/>
  </p:sldMasterIdLst>
  <p:sldIdLst>
    <p:sldId xmlns:r="http://schemas.openxmlformats.org/officeDocument/2006/relationships" id="256" r:id="R98a7e4f53f4b4fb1"/>
    <p:sldId xmlns:r="http://schemas.openxmlformats.org/officeDocument/2006/relationships" id="257" r:id="Rf4c59e3849bf4502"/>
    <p:sldId xmlns:r="http://schemas.openxmlformats.org/officeDocument/2006/relationships" id="258" r:id="Rf8a312f65c1c4a4e"/>
    <p:sldId xmlns:r="http://schemas.openxmlformats.org/officeDocument/2006/relationships" id="259" r:id="R313db84a34554736"/>
    <p:sldId xmlns:r="http://schemas.openxmlformats.org/officeDocument/2006/relationships" id="260" r:id="R8ea5ef15183d43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ead815b1174f25" /><Relationship Type="http://schemas.openxmlformats.org/officeDocument/2006/relationships/slide" Target="/ppt/slides/slide1.xml" Id="R98a7e4f53f4b4fb1" /><Relationship Type="http://schemas.openxmlformats.org/officeDocument/2006/relationships/slide" Target="/ppt/slides/slide2.xml" Id="Rf4c59e3849bf4502" /><Relationship Type="http://schemas.openxmlformats.org/officeDocument/2006/relationships/slide" Target="/ppt/slides/slide3.xml" Id="Rf8a312f65c1c4a4e" /><Relationship Type="http://schemas.openxmlformats.org/officeDocument/2006/relationships/slide" Target="/ppt/slides/slide4.xml" Id="R313db84a34554736" /><Relationship Type="http://schemas.openxmlformats.org/officeDocument/2006/relationships/slide" Target="/ppt/slides/slide5.xml" Id="R8ea5ef15183d43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13b385857a42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bf306cb304ae1" /><Relationship Type="http://schemas.openxmlformats.org/officeDocument/2006/relationships/theme" Target="/ppt/slideMasters/theme/theme1.xml" Id="R5b1b00c0baf245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fbf306cb304a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3d0653829944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4fc68896eb4e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54e35c4fae49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058ac1195240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6714bc2d534c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VILLAVEIEN 12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VILLAVEIEN 12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VILLAVEIEN 12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VILLAVEIEN 12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VILLAVEIEN 12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VILLAVEIEN 12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989 363 549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VILLAVEIEN 12 AS</a:t>
            </a:r>
          </a:p>
        </p:txBody>
      </p:sp>
    </p:spTree>
  </p:cSld>
  <p:clrMapOvr>
    <a:masterClrMapping xmlns:a="http://schemas.openxmlformats.org/drawingml/2006/main"/>
  </p:clrMapOvr>
</p:sld>
</file>