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59ae37db3e43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f492a031fd4873"/>
  </p:sldMasterIdLst>
  <p:sldIdLst>
    <p:sldId xmlns:r="http://schemas.openxmlformats.org/officeDocument/2006/relationships" id="256" r:id="R2ff866101d3b43bb"/>
    <p:sldId xmlns:r="http://schemas.openxmlformats.org/officeDocument/2006/relationships" id="257" r:id="Rbcfb1aa0b5524ffb"/>
    <p:sldId xmlns:r="http://schemas.openxmlformats.org/officeDocument/2006/relationships" id="258" r:id="R6f837f4f170d4d07"/>
    <p:sldId xmlns:r="http://schemas.openxmlformats.org/officeDocument/2006/relationships" id="259" r:id="R8c89cf1091c64e48"/>
    <p:sldId xmlns:r="http://schemas.openxmlformats.org/officeDocument/2006/relationships" id="260" r:id="Re0ca6ddcfc834546"/>
    <p:sldId xmlns:r="http://schemas.openxmlformats.org/officeDocument/2006/relationships" id="261" r:id="R43c8a75e1fca4cb2"/>
    <p:sldId xmlns:r="http://schemas.openxmlformats.org/officeDocument/2006/relationships" id="262" r:id="R037e9b5b0cc442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f492a031fd4873" /><Relationship Type="http://schemas.openxmlformats.org/officeDocument/2006/relationships/slide" Target="/ppt/slides/slide1.xml" Id="R2ff866101d3b43bb" /><Relationship Type="http://schemas.openxmlformats.org/officeDocument/2006/relationships/slide" Target="/ppt/slides/slide2.xml" Id="Rbcfb1aa0b5524ffb" /><Relationship Type="http://schemas.openxmlformats.org/officeDocument/2006/relationships/slide" Target="/ppt/slides/slide3.xml" Id="R6f837f4f170d4d07" /><Relationship Type="http://schemas.openxmlformats.org/officeDocument/2006/relationships/slide" Target="/ppt/slides/slide4.xml" Id="R8c89cf1091c64e48" /><Relationship Type="http://schemas.openxmlformats.org/officeDocument/2006/relationships/slide" Target="/ppt/slides/slide5.xml" Id="Re0ca6ddcfc834546" /><Relationship Type="http://schemas.openxmlformats.org/officeDocument/2006/relationships/slide" Target="/ppt/slides/slide6.xml" Id="R43c8a75e1fca4cb2" /><Relationship Type="http://schemas.openxmlformats.org/officeDocument/2006/relationships/slide" Target="/ppt/slides/slide7.xml" Id="R037e9b5b0cc442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b6165edf5341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2bcfd62214c1a" /><Relationship Type="http://schemas.openxmlformats.org/officeDocument/2006/relationships/theme" Target="/ppt/slideMasters/theme/theme1.xml" Id="R19a7407e02d147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62bcfd62214c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f9990879b4c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61bbf576444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f9aea739a4d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520dc0cc043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7c4eb5f9c49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a0debd2d84a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61d280aab41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JAASUND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JAASUND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4 095 000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1 377 143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1 016 231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19 986 846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47 266 686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SELVAAG BOLIG ROGALAND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Silurveien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85 09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989 347 365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