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9433c377a64f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998f12ba7f4432"/>
  </p:sldMasterIdLst>
  <p:sldIdLst>
    <p:sldId xmlns:r="http://schemas.openxmlformats.org/officeDocument/2006/relationships" id="256" r:id="R12ea42ff41fa4515"/>
    <p:sldId xmlns:r="http://schemas.openxmlformats.org/officeDocument/2006/relationships" id="257" r:id="Rfa949c110c204b13"/>
    <p:sldId xmlns:r="http://schemas.openxmlformats.org/officeDocument/2006/relationships" id="258" r:id="Ra88686c585d842ff"/>
    <p:sldId xmlns:r="http://schemas.openxmlformats.org/officeDocument/2006/relationships" id="259" r:id="R83f04b8ccf894f09"/>
    <p:sldId xmlns:r="http://schemas.openxmlformats.org/officeDocument/2006/relationships" id="260" r:id="R0c300d09f94a4ea7"/>
    <p:sldId xmlns:r="http://schemas.openxmlformats.org/officeDocument/2006/relationships" id="261" r:id="Rd44824b1aa9f43a9"/>
    <p:sldId xmlns:r="http://schemas.openxmlformats.org/officeDocument/2006/relationships" id="262" r:id="R98a58ac660d44c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98f12ba7f4432" /><Relationship Type="http://schemas.openxmlformats.org/officeDocument/2006/relationships/slide" Target="/ppt/slides/slide1.xml" Id="R12ea42ff41fa4515" /><Relationship Type="http://schemas.openxmlformats.org/officeDocument/2006/relationships/slide" Target="/ppt/slides/slide2.xml" Id="Rfa949c110c204b13" /><Relationship Type="http://schemas.openxmlformats.org/officeDocument/2006/relationships/slide" Target="/ppt/slides/slide3.xml" Id="Ra88686c585d842ff" /><Relationship Type="http://schemas.openxmlformats.org/officeDocument/2006/relationships/slide" Target="/ppt/slides/slide4.xml" Id="R83f04b8ccf894f09" /><Relationship Type="http://schemas.openxmlformats.org/officeDocument/2006/relationships/slide" Target="/ppt/slides/slide5.xml" Id="R0c300d09f94a4ea7" /><Relationship Type="http://schemas.openxmlformats.org/officeDocument/2006/relationships/slide" Target="/ppt/slides/slide6.xml" Id="Rd44824b1aa9f43a9" /><Relationship Type="http://schemas.openxmlformats.org/officeDocument/2006/relationships/slide" Target="/ppt/slides/slide7.xml" Id="R98a58ac660d44c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f950dd3cfb47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95822d4d3478b" /><Relationship Type="http://schemas.openxmlformats.org/officeDocument/2006/relationships/theme" Target="/ppt/slideMasters/theme/theme1.xml" Id="R3baf8878a0f544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295822d4d347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4e13792b445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be23c3df24a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9eb0dd71342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0c0217a7947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ec6207aec4f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2fa2fa9a445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b70f10b744e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BREKKE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BREKKE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32 322 935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37 394 970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HANS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hans.marius.brekke@gmail.com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989 339 249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BREKKE INVEST AS</a:t>
            </a:r>
          </a:p>
        </p:txBody>
      </p:sp>
    </p:spTree>
  </p:cSld>
  <p:clrMapOvr>
    <a:masterClrMapping xmlns:a="http://schemas.openxmlformats.org/drawingml/2006/main"/>
  </p:clrMapOvr>
</p:sld>
</file>