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170cddec9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d57ba8ddd4dd8"/>
  </p:sldMasterIdLst>
  <p:sldIdLst>
    <p:sldId xmlns:r="http://schemas.openxmlformats.org/officeDocument/2006/relationships" id="256" r:id="R85b7062757c64c89"/>
    <p:sldId xmlns:r="http://schemas.openxmlformats.org/officeDocument/2006/relationships" id="257" r:id="Rb3126d245a94476b"/>
    <p:sldId xmlns:r="http://schemas.openxmlformats.org/officeDocument/2006/relationships" id="258" r:id="Re2d9dae1793f4758"/>
    <p:sldId xmlns:r="http://schemas.openxmlformats.org/officeDocument/2006/relationships" id="259" r:id="Raec3eedd14f140b5"/>
    <p:sldId xmlns:r="http://schemas.openxmlformats.org/officeDocument/2006/relationships" id="260" r:id="Rc6068c195df34a93"/>
    <p:sldId xmlns:r="http://schemas.openxmlformats.org/officeDocument/2006/relationships" id="261" r:id="R56345a3b5a9240b2"/>
    <p:sldId xmlns:r="http://schemas.openxmlformats.org/officeDocument/2006/relationships" id="262" r:id="R1bf672cc879c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d57ba8ddd4dd8" /><Relationship Type="http://schemas.openxmlformats.org/officeDocument/2006/relationships/slide" Target="/ppt/slides/slide1.xml" Id="R85b7062757c64c89" /><Relationship Type="http://schemas.openxmlformats.org/officeDocument/2006/relationships/slide" Target="/ppt/slides/slide2.xml" Id="Rb3126d245a94476b" /><Relationship Type="http://schemas.openxmlformats.org/officeDocument/2006/relationships/slide" Target="/ppt/slides/slide3.xml" Id="Re2d9dae1793f4758" /><Relationship Type="http://schemas.openxmlformats.org/officeDocument/2006/relationships/slide" Target="/ppt/slides/slide4.xml" Id="Raec3eedd14f140b5" /><Relationship Type="http://schemas.openxmlformats.org/officeDocument/2006/relationships/slide" Target="/ppt/slides/slide5.xml" Id="Rc6068c195df34a93" /><Relationship Type="http://schemas.openxmlformats.org/officeDocument/2006/relationships/slide" Target="/ppt/slides/slide6.xml" Id="R56345a3b5a9240b2" /><Relationship Type="http://schemas.openxmlformats.org/officeDocument/2006/relationships/slide" Target="/ppt/slides/slide7.xml" Id="R1bf672cc879c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3f1622e09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6f5998804e3c" /><Relationship Type="http://schemas.openxmlformats.org/officeDocument/2006/relationships/theme" Target="/ppt/slideMasters/theme/theme1.xml" Id="R7d3e8078a5eb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46f599880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de61e43db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c33a71aa6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701d9227a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c07981501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e49050241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5e20e9c794b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b24fd70c043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