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968845a20541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d8b1a9cf204208"/>
  </p:sldMasterIdLst>
  <p:sldIdLst>
    <p:sldId xmlns:r="http://schemas.openxmlformats.org/officeDocument/2006/relationships" id="256" r:id="R75786c65dc364078"/>
    <p:sldId xmlns:r="http://schemas.openxmlformats.org/officeDocument/2006/relationships" id="257" r:id="R0daf66a659f44df3"/>
    <p:sldId xmlns:r="http://schemas.openxmlformats.org/officeDocument/2006/relationships" id="258" r:id="Rb6c9445dc6054251"/>
    <p:sldId xmlns:r="http://schemas.openxmlformats.org/officeDocument/2006/relationships" id="259" r:id="R18d00eb69456478e"/>
    <p:sldId xmlns:r="http://schemas.openxmlformats.org/officeDocument/2006/relationships" id="260" r:id="Rbb908687f91d486b"/>
    <p:sldId xmlns:r="http://schemas.openxmlformats.org/officeDocument/2006/relationships" id="261" r:id="R9142ffb8904b4663"/>
    <p:sldId xmlns:r="http://schemas.openxmlformats.org/officeDocument/2006/relationships" id="262" r:id="R5222148e92d74c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d8b1a9cf204208" /><Relationship Type="http://schemas.openxmlformats.org/officeDocument/2006/relationships/slide" Target="/ppt/slides/slide1.xml" Id="R75786c65dc364078" /><Relationship Type="http://schemas.openxmlformats.org/officeDocument/2006/relationships/slide" Target="/ppt/slides/slide2.xml" Id="R0daf66a659f44df3" /><Relationship Type="http://schemas.openxmlformats.org/officeDocument/2006/relationships/slide" Target="/ppt/slides/slide3.xml" Id="Rb6c9445dc6054251" /><Relationship Type="http://schemas.openxmlformats.org/officeDocument/2006/relationships/slide" Target="/ppt/slides/slide4.xml" Id="R18d00eb69456478e" /><Relationship Type="http://schemas.openxmlformats.org/officeDocument/2006/relationships/slide" Target="/ppt/slides/slide5.xml" Id="Rbb908687f91d486b" /><Relationship Type="http://schemas.openxmlformats.org/officeDocument/2006/relationships/slide" Target="/ppt/slides/slide6.xml" Id="R9142ffb8904b4663" /><Relationship Type="http://schemas.openxmlformats.org/officeDocument/2006/relationships/slide" Target="/ppt/slides/slide7.xml" Id="R5222148e92d74c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c1fc3b1dbf4a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95ba20b5146dc" /><Relationship Type="http://schemas.openxmlformats.org/officeDocument/2006/relationships/theme" Target="/ppt/slideMasters/theme/theme1.xml" Id="R4f488d06493e4e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595ba20b5146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d6fa7549b4a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df91b753d43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a8471cbb940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38d5e53b24c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fd3e51a1d40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d22162f7448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22c8c76ad4a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58 024 096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58 214 030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ATLE 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Atle Moen, H0801, Suhms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