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441c171e949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7b3780e6444de"/>
  </p:sldMasterIdLst>
  <p:sldIdLst>
    <p:sldId xmlns:r="http://schemas.openxmlformats.org/officeDocument/2006/relationships" id="256" r:id="R1c229f62b0b64b97"/>
    <p:sldId xmlns:r="http://schemas.openxmlformats.org/officeDocument/2006/relationships" id="257" r:id="Re84b0edbf1e04338"/>
    <p:sldId xmlns:r="http://schemas.openxmlformats.org/officeDocument/2006/relationships" id="258" r:id="R926f1a1c49ef4a42"/>
    <p:sldId xmlns:r="http://schemas.openxmlformats.org/officeDocument/2006/relationships" id="259" r:id="R042d9196de9f4764"/>
    <p:sldId xmlns:r="http://schemas.openxmlformats.org/officeDocument/2006/relationships" id="260" r:id="Rde53dfca98124a3b"/>
    <p:sldId xmlns:r="http://schemas.openxmlformats.org/officeDocument/2006/relationships" id="261" r:id="Rb59d168b5dd94ce7"/>
    <p:sldId xmlns:r="http://schemas.openxmlformats.org/officeDocument/2006/relationships" id="262" r:id="R8dea3aa748f943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7b3780e6444de" /><Relationship Type="http://schemas.openxmlformats.org/officeDocument/2006/relationships/slide" Target="/ppt/slides/slide1.xml" Id="R1c229f62b0b64b97" /><Relationship Type="http://schemas.openxmlformats.org/officeDocument/2006/relationships/slide" Target="/ppt/slides/slide2.xml" Id="Re84b0edbf1e04338" /><Relationship Type="http://schemas.openxmlformats.org/officeDocument/2006/relationships/slide" Target="/ppt/slides/slide3.xml" Id="R926f1a1c49ef4a42" /><Relationship Type="http://schemas.openxmlformats.org/officeDocument/2006/relationships/slide" Target="/ppt/slides/slide4.xml" Id="R042d9196de9f4764" /><Relationship Type="http://schemas.openxmlformats.org/officeDocument/2006/relationships/slide" Target="/ppt/slides/slide5.xml" Id="Rde53dfca98124a3b" /><Relationship Type="http://schemas.openxmlformats.org/officeDocument/2006/relationships/slide" Target="/ppt/slides/slide6.xml" Id="Rb59d168b5dd94ce7" /><Relationship Type="http://schemas.openxmlformats.org/officeDocument/2006/relationships/slide" Target="/ppt/slides/slide7.xml" Id="R8dea3aa748f943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78ac9e7464b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3d16d2d1949f1" /><Relationship Type="http://schemas.openxmlformats.org/officeDocument/2006/relationships/theme" Target="/ppt/slideMasters/theme/theme1.xml" Id="R1c47f149d340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13d16d2d1949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822d815e343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9c0d6eeab40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a4b0bc441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eff3850d143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22ce41aa745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01644dc414a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7b89db7f849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HARVELAND ASFALTERING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HARVELAND ASFALTERING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50 524 229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206 959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−11 918 090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8 573 882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HARVELAND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989 301 063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