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6c342dcdff04f9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244145c8d9042a9"/>
  </p:sldMasterIdLst>
  <p:sldIdLst>
    <p:sldId xmlns:r="http://schemas.openxmlformats.org/officeDocument/2006/relationships" id="256" r:id="R5657088d2ec143ea"/>
    <p:sldId xmlns:r="http://schemas.openxmlformats.org/officeDocument/2006/relationships" id="257" r:id="R008731f892064181"/>
    <p:sldId xmlns:r="http://schemas.openxmlformats.org/officeDocument/2006/relationships" id="258" r:id="R76446e7d144a47b3"/>
    <p:sldId xmlns:r="http://schemas.openxmlformats.org/officeDocument/2006/relationships" id="259" r:id="Rbbcd7adcbd944e5f"/>
    <p:sldId xmlns:r="http://schemas.openxmlformats.org/officeDocument/2006/relationships" id="260" r:id="R4abd78b08b36447e"/>
    <p:sldId xmlns:r="http://schemas.openxmlformats.org/officeDocument/2006/relationships" id="261" r:id="Rac8383bdb9dc4062"/>
    <p:sldId xmlns:r="http://schemas.openxmlformats.org/officeDocument/2006/relationships" id="262" r:id="Rfcbf326f6d91450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244145c8d9042a9" /><Relationship Type="http://schemas.openxmlformats.org/officeDocument/2006/relationships/slide" Target="/ppt/slides/slide1.xml" Id="R5657088d2ec143ea" /><Relationship Type="http://schemas.openxmlformats.org/officeDocument/2006/relationships/slide" Target="/ppt/slides/slide2.xml" Id="R008731f892064181" /><Relationship Type="http://schemas.openxmlformats.org/officeDocument/2006/relationships/slide" Target="/ppt/slides/slide3.xml" Id="R76446e7d144a47b3" /><Relationship Type="http://schemas.openxmlformats.org/officeDocument/2006/relationships/slide" Target="/ppt/slides/slide4.xml" Id="Rbbcd7adcbd944e5f" /><Relationship Type="http://schemas.openxmlformats.org/officeDocument/2006/relationships/slide" Target="/ppt/slides/slide5.xml" Id="R4abd78b08b36447e" /><Relationship Type="http://schemas.openxmlformats.org/officeDocument/2006/relationships/slide" Target="/ppt/slides/slide6.xml" Id="Rac8383bdb9dc4062" /><Relationship Type="http://schemas.openxmlformats.org/officeDocument/2006/relationships/slide" Target="/ppt/slides/slide7.xml" Id="Rfcbf326f6d91450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f9a00981b3e4ac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842014711448ee" /><Relationship Type="http://schemas.openxmlformats.org/officeDocument/2006/relationships/theme" Target="/ppt/slideMasters/theme/theme1.xml" Id="R17a093159ed4453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f842014711448e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46101689004d1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935a82b211423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8f180f85364f9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d88f4932544ab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90113b42dd415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49050d2a3d49f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8afd06964e475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ØKORÅD TRONDHEIM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ØKORÅD TRONDHEIM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ØKORÅD TRONDHEIM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ØKORÅD TRONDHEIM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ØKORÅD TRONDHEIM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ØKORÅD TRONDHEIM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6 713 952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712 360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706 808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774 703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2 593 132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ØKORÅD TRONDHEIM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HOFNES ANNE GRETHE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ØKORÅD TRONDHEIM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Leangenvegen 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7044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989 299 352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ØKORÅD TRONDHEIM AS</a:t>
            </a:r>
          </a:p>
        </p:txBody>
      </p:sp>
    </p:spTree>
  </p:cSld>
  <p:clrMapOvr>
    <a:masterClrMapping xmlns:a="http://schemas.openxmlformats.org/drawingml/2006/main"/>
  </p:clrMapOvr>
</p:sld>
</file>