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793570d79f4e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ce9abeb1ef498c"/>
  </p:sldMasterIdLst>
  <p:sldIdLst>
    <p:sldId xmlns:r="http://schemas.openxmlformats.org/officeDocument/2006/relationships" id="256" r:id="R58c2960c7a2d49ec"/>
    <p:sldId xmlns:r="http://schemas.openxmlformats.org/officeDocument/2006/relationships" id="257" r:id="Rfa6685843dad4aef"/>
    <p:sldId xmlns:r="http://schemas.openxmlformats.org/officeDocument/2006/relationships" id="258" r:id="R6fb407ce6f624f2c"/>
    <p:sldId xmlns:r="http://schemas.openxmlformats.org/officeDocument/2006/relationships" id="259" r:id="R51956d528a2d48cf"/>
    <p:sldId xmlns:r="http://schemas.openxmlformats.org/officeDocument/2006/relationships" id="260" r:id="R02a6e15dacee48e9"/>
    <p:sldId xmlns:r="http://schemas.openxmlformats.org/officeDocument/2006/relationships" id="261" r:id="Ra7e7df94b7924713"/>
    <p:sldId xmlns:r="http://schemas.openxmlformats.org/officeDocument/2006/relationships" id="262" r:id="Re6ade764a2c144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ce9abeb1ef498c" /><Relationship Type="http://schemas.openxmlformats.org/officeDocument/2006/relationships/slide" Target="/ppt/slides/slide1.xml" Id="R58c2960c7a2d49ec" /><Relationship Type="http://schemas.openxmlformats.org/officeDocument/2006/relationships/slide" Target="/ppt/slides/slide2.xml" Id="Rfa6685843dad4aef" /><Relationship Type="http://schemas.openxmlformats.org/officeDocument/2006/relationships/slide" Target="/ppt/slides/slide3.xml" Id="R6fb407ce6f624f2c" /><Relationship Type="http://schemas.openxmlformats.org/officeDocument/2006/relationships/slide" Target="/ppt/slides/slide4.xml" Id="R51956d528a2d48cf" /><Relationship Type="http://schemas.openxmlformats.org/officeDocument/2006/relationships/slide" Target="/ppt/slides/slide5.xml" Id="R02a6e15dacee48e9" /><Relationship Type="http://schemas.openxmlformats.org/officeDocument/2006/relationships/slide" Target="/ppt/slides/slide6.xml" Id="Ra7e7df94b7924713" /><Relationship Type="http://schemas.openxmlformats.org/officeDocument/2006/relationships/slide" Target="/ppt/slides/slide7.xml" Id="Re6ade764a2c144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9d3ad5ade84e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709929b304820" /><Relationship Type="http://schemas.openxmlformats.org/officeDocument/2006/relationships/theme" Target="/ppt/slideMasters/theme/theme1.xml" Id="R0523016e2dd74b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9709929b3048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ce0c697824e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e243e7dc04f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20819193d43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76c0d5df24b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7713ccfbf4a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2f594ce4c4c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ed7264c9b48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GEOMECH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GEOMECH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1 055 249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1 858 797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KEANEY GEMMA MARIA J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