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cbbae866794c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d8fd847b984cda"/>
  </p:sldMasterIdLst>
  <p:sldIdLst>
    <p:sldId xmlns:r="http://schemas.openxmlformats.org/officeDocument/2006/relationships" id="256" r:id="Re0a11ce11d8c4493"/>
    <p:sldId xmlns:r="http://schemas.openxmlformats.org/officeDocument/2006/relationships" id="257" r:id="Rbd7c0de3a6e746cd"/>
    <p:sldId xmlns:r="http://schemas.openxmlformats.org/officeDocument/2006/relationships" id="258" r:id="Rd8123f06cce143ad"/>
    <p:sldId xmlns:r="http://schemas.openxmlformats.org/officeDocument/2006/relationships" id="259" r:id="R9343178ff83a4388"/>
    <p:sldId xmlns:r="http://schemas.openxmlformats.org/officeDocument/2006/relationships" id="260" r:id="Rf975b27b5007409c"/>
    <p:sldId xmlns:r="http://schemas.openxmlformats.org/officeDocument/2006/relationships" id="261" r:id="R6f1d4d7dd2604f50"/>
    <p:sldId xmlns:r="http://schemas.openxmlformats.org/officeDocument/2006/relationships" id="262" r:id="Rd5430453d92946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d8fd847b984cda" /><Relationship Type="http://schemas.openxmlformats.org/officeDocument/2006/relationships/slide" Target="/ppt/slides/slide1.xml" Id="Re0a11ce11d8c4493" /><Relationship Type="http://schemas.openxmlformats.org/officeDocument/2006/relationships/slide" Target="/ppt/slides/slide2.xml" Id="Rbd7c0de3a6e746cd" /><Relationship Type="http://schemas.openxmlformats.org/officeDocument/2006/relationships/slide" Target="/ppt/slides/slide3.xml" Id="Rd8123f06cce143ad" /><Relationship Type="http://schemas.openxmlformats.org/officeDocument/2006/relationships/slide" Target="/ppt/slides/slide4.xml" Id="R9343178ff83a4388" /><Relationship Type="http://schemas.openxmlformats.org/officeDocument/2006/relationships/slide" Target="/ppt/slides/slide5.xml" Id="Rf975b27b5007409c" /><Relationship Type="http://schemas.openxmlformats.org/officeDocument/2006/relationships/slide" Target="/ppt/slides/slide6.xml" Id="R6f1d4d7dd2604f50" /><Relationship Type="http://schemas.openxmlformats.org/officeDocument/2006/relationships/slide" Target="/ppt/slides/slide7.xml" Id="Rd5430453d92946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7af4297efd44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a391f5ad0a4171" /><Relationship Type="http://schemas.openxmlformats.org/officeDocument/2006/relationships/theme" Target="/ppt/slideMasters/theme/theme1.xml" Id="R4dc4fe7feff84d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a391f5ad0a41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1533bdec9d40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d8ca9f86dc4b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fd8800acdb41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0895a4684a44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076bffea4e4f4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a570d3163740e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d440ccda6f41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VAMADA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VAMADA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VAMADA INVEST AS ble etablert [år] og holder til i Fana.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VAMADA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VAMADA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VAMADA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−34 529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271 731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8 280 892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23 254 083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VAMADA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VEDVIK DAG MAGNE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VAMADA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Dag Magne Vedvik, Fanahammeren 24G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5244 Fana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989 283 421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VAMADA INVEST AS</a:t>
            </a:r>
          </a:p>
        </p:txBody>
      </p:sp>
    </p:spTree>
  </p:cSld>
  <p:clrMapOvr>
    <a:masterClrMapping xmlns:a="http://schemas.openxmlformats.org/drawingml/2006/main"/>
  </p:clrMapOvr>
</p:sld>
</file>