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518ff65b9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cab4324bb4390"/>
  </p:sldMasterIdLst>
  <p:sldIdLst>
    <p:sldId xmlns:r="http://schemas.openxmlformats.org/officeDocument/2006/relationships" id="256" r:id="Rcb128e17f07547cf"/>
    <p:sldId xmlns:r="http://schemas.openxmlformats.org/officeDocument/2006/relationships" id="257" r:id="Rcde6b5e0bd3c459a"/>
    <p:sldId xmlns:r="http://schemas.openxmlformats.org/officeDocument/2006/relationships" id="258" r:id="R4fc112d0866e47d8"/>
    <p:sldId xmlns:r="http://schemas.openxmlformats.org/officeDocument/2006/relationships" id="259" r:id="Ra3391890bbe84894"/>
    <p:sldId xmlns:r="http://schemas.openxmlformats.org/officeDocument/2006/relationships" id="260" r:id="R7984df2d81554dea"/>
    <p:sldId xmlns:r="http://schemas.openxmlformats.org/officeDocument/2006/relationships" id="261" r:id="R45261a3da0294bef"/>
    <p:sldId xmlns:r="http://schemas.openxmlformats.org/officeDocument/2006/relationships" id="262" r:id="Ra6cc0f26867c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cab4324bb4390" /><Relationship Type="http://schemas.openxmlformats.org/officeDocument/2006/relationships/slide" Target="/ppt/slides/slide1.xml" Id="Rcb128e17f07547cf" /><Relationship Type="http://schemas.openxmlformats.org/officeDocument/2006/relationships/slide" Target="/ppt/slides/slide2.xml" Id="Rcde6b5e0bd3c459a" /><Relationship Type="http://schemas.openxmlformats.org/officeDocument/2006/relationships/slide" Target="/ppt/slides/slide3.xml" Id="R4fc112d0866e47d8" /><Relationship Type="http://schemas.openxmlformats.org/officeDocument/2006/relationships/slide" Target="/ppt/slides/slide4.xml" Id="Ra3391890bbe84894" /><Relationship Type="http://schemas.openxmlformats.org/officeDocument/2006/relationships/slide" Target="/ppt/slides/slide5.xml" Id="R7984df2d81554dea" /><Relationship Type="http://schemas.openxmlformats.org/officeDocument/2006/relationships/slide" Target="/ppt/slides/slide6.xml" Id="R45261a3da0294bef" /><Relationship Type="http://schemas.openxmlformats.org/officeDocument/2006/relationships/slide" Target="/ppt/slides/slide7.xml" Id="Ra6cc0f26867c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98aaaa0c2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0576c237d4633" /><Relationship Type="http://schemas.openxmlformats.org/officeDocument/2006/relationships/theme" Target="/ppt/slideMasters/theme/theme1.xml" Id="R97f735a003c4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0576c237d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90139ffd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0e024a73b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9ee732e39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74979278a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940695f68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ecee2d5e840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3c43b7687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NYGAARD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NYGAARD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7 654 850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ERIK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Ognøygata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