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3e303a83c44d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4ef50c3f704bec"/>
  </p:sldMasterIdLst>
  <p:sldIdLst>
    <p:sldId xmlns:r="http://schemas.openxmlformats.org/officeDocument/2006/relationships" id="256" r:id="Rae0f3c971d774647"/>
    <p:sldId xmlns:r="http://schemas.openxmlformats.org/officeDocument/2006/relationships" id="257" r:id="Rcbeb23807856402d"/>
    <p:sldId xmlns:r="http://schemas.openxmlformats.org/officeDocument/2006/relationships" id="258" r:id="R44b61b7adc5044fa"/>
    <p:sldId xmlns:r="http://schemas.openxmlformats.org/officeDocument/2006/relationships" id="259" r:id="Ra8c4a760104d481d"/>
    <p:sldId xmlns:r="http://schemas.openxmlformats.org/officeDocument/2006/relationships" id="260" r:id="R0dc5d45aa51e447f"/>
    <p:sldId xmlns:r="http://schemas.openxmlformats.org/officeDocument/2006/relationships" id="261" r:id="R338f7d61cade4ce7"/>
    <p:sldId xmlns:r="http://schemas.openxmlformats.org/officeDocument/2006/relationships" id="262" r:id="Rff8ff188f2cd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ef50c3f704bec" /><Relationship Type="http://schemas.openxmlformats.org/officeDocument/2006/relationships/slide" Target="/ppt/slides/slide1.xml" Id="Rae0f3c971d774647" /><Relationship Type="http://schemas.openxmlformats.org/officeDocument/2006/relationships/slide" Target="/ppt/slides/slide2.xml" Id="Rcbeb23807856402d" /><Relationship Type="http://schemas.openxmlformats.org/officeDocument/2006/relationships/slide" Target="/ppt/slides/slide3.xml" Id="R44b61b7adc5044fa" /><Relationship Type="http://schemas.openxmlformats.org/officeDocument/2006/relationships/slide" Target="/ppt/slides/slide4.xml" Id="Ra8c4a760104d481d" /><Relationship Type="http://schemas.openxmlformats.org/officeDocument/2006/relationships/slide" Target="/ppt/slides/slide5.xml" Id="R0dc5d45aa51e447f" /><Relationship Type="http://schemas.openxmlformats.org/officeDocument/2006/relationships/slide" Target="/ppt/slides/slide6.xml" Id="R338f7d61cade4ce7" /><Relationship Type="http://schemas.openxmlformats.org/officeDocument/2006/relationships/slide" Target="/ppt/slides/slide7.xml" Id="Rff8ff188f2cd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0e1e31ef34d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b3ba3f4a2405d" /><Relationship Type="http://schemas.openxmlformats.org/officeDocument/2006/relationships/theme" Target="/ppt/slideMasters/theme/theme1.xml" Id="R399cd7e510cd40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db3ba3f4a240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67a59f60341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6bebb65f449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62b76051f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04a1ef3c44c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dc45fc7614f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8075b5337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d9cd2ba0a47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 DECISION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DECISION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 DECISION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DECISION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DECISION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DECISION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2 280 001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−637 074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11 189 320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50 590 018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65 956 779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DECISION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NESSET IVAR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DECISION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Operagata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989 275 232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DECISION AS</a:t>
            </a:r>
          </a:p>
        </p:txBody>
      </p:sp>
    </p:spTree>
  </p:cSld>
  <p:clrMapOvr>
    <a:masterClrMapping xmlns:a="http://schemas.openxmlformats.org/drawingml/2006/main"/>
  </p:clrMapOvr>
</p:sld>
</file>