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749294848648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1030f0519f45bf"/>
  </p:sldMasterIdLst>
  <p:sldIdLst>
    <p:sldId xmlns:r="http://schemas.openxmlformats.org/officeDocument/2006/relationships" id="256" r:id="Rdb03916569744cd7"/>
    <p:sldId xmlns:r="http://schemas.openxmlformats.org/officeDocument/2006/relationships" id="257" r:id="R9be198c485374c39"/>
    <p:sldId xmlns:r="http://schemas.openxmlformats.org/officeDocument/2006/relationships" id="258" r:id="R846462b415e042a8"/>
    <p:sldId xmlns:r="http://schemas.openxmlformats.org/officeDocument/2006/relationships" id="259" r:id="Rae7678b0bc544369"/>
    <p:sldId xmlns:r="http://schemas.openxmlformats.org/officeDocument/2006/relationships" id="260" r:id="Rf542409c56f6483b"/>
    <p:sldId xmlns:r="http://schemas.openxmlformats.org/officeDocument/2006/relationships" id="261" r:id="R089a42feed17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030f0519f45bf" /><Relationship Type="http://schemas.openxmlformats.org/officeDocument/2006/relationships/slide" Target="/ppt/slides/slide1.xml" Id="Rdb03916569744cd7" /><Relationship Type="http://schemas.openxmlformats.org/officeDocument/2006/relationships/slide" Target="/ppt/slides/slide2.xml" Id="R9be198c485374c39" /><Relationship Type="http://schemas.openxmlformats.org/officeDocument/2006/relationships/slide" Target="/ppt/slides/slide3.xml" Id="R846462b415e042a8" /><Relationship Type="http://schemas.openxmlformats.org/officeDocument/2006/relationships/slide" Target="/ppt/slides/slide4.xml" Id="Rae7678b0bc544369" /><Relationship Type="http://schemas.openxmlformats.org/officeDocument/2006/relationships/slide" Target="/ppt/slides/slide5.xml" Id="Rf542409c56f6483b" /><Relationship Type="http://schemas.openxmlformats.org/officeDocument/2006/relationships/slide" Target="/ppt/slides/slide6.xml" Id="R089a42feed17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8524d740646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18547ee2c4563" /><Relationship Type="http://schemas.openxmlformats.org/officeDocument/2006/relationships/theme" Target="/ppt/slideMasters/theme/theme1.xml" Id="R4c8a8e7ca40744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318547ee2c45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0b2009b6e41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f9cc76d734d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946638c39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aff819dca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74deaea6141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4d22a62d7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SIGNATURE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SIGNATURE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2 186 114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6 581 315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6 643 699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Arne Hegdahl, Museumsgata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SIGNATURE HOLDING AS</a:t>
            </a:r>
          </a:p>
        </p:txBody>
      </p:sp>
    </p:spTree>
  </p:cSld>
  <p:clrMapOvr>
    <a:masterClrMapping xmlns:a="http://schemas.openxmlformats.org/drawingml/2006/main"/>
  </p:clrMapOvr>
</p:sld>
</file>