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c7ade4410049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b85ce4aa9494e"/>
  </p:sldMasterIdLst>
  <p:sldIdLst>
    <p:sldId xmlns:r="http://schemas.openxmlformats.org/officeDocument/2006/relationships" id="256" r:id="R75a420762c674062"/>
    <p:sldId xmlns:r="http://schemas.openxmlformats.org/officeDocument/2006/relationships" id="257" r:id="R72401ab4a1ec417c"/>
    <p:sldId xmlns:r="http://schemas.openxmlformats.org/officeDocument/2006/relationships" id="258" r:id="R4a23e8d52d7c42cf"/>
    <p:sldId xmlns:r="http://schemas.openxmlformats.org/officeDocument/2006/relationships" id="259" r:id="R2ed55a8b8da445b7"/>
    <p:sldId xmlns:r="http://schemas.openxmlformats.org/officeDocument/2006/relationships" id="260" r:id="R137cdef80b55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b85ce4aa9494e" /><Relationship Type="http://schemas.openxmlformats.org/officeDocument/2006/relationships/slide" Target="/ppt/slides/slide1.xml" Id="R75a420762c674062" /><Relationship Type="http://schemas.openxmlformats.org/officeDocument/2006/relationships/slide" Target="/ppt/slides/slide2.xml" Id="R72401ab4a1ec417c" /><Relationship Type="http://schemas.openxmlformats.org/officeDocument/2006/relationships/slide" Target="/ppt/slides/slide3.xml" Id="R4a23e8d52d7c42cf" /><Relationship Type="http://schemas.openxmlformats.org/officeDocument/2006/relationships/slide" Target="/ppt/slides/slide4.xml" Id="R2ed55a8b8da445b7" /><Relationship Type="http://schemas.openxmlformats.org/officeDocument/2006/relationships/slide" Target="/ppt/slides/slide5.xml" Id="R137cdef80b55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895cccefb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969516dc4ab7" /><Relationship Type="http://schemas.openxmlformats.org/officeDocument/2006/relationships/theme" Target="/ppt/slideMasters/theme/theme1.xml" Id="R8c455069f7ac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3969516dc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bc3d84cd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68afceb2d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164b28a8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3e59c7e48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25c0bd8c9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