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98a5e66e7c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afda1e8aa45c9"/>
  </p:sldMasterIdLst>
  <p:sldIdLst>
    <p:sldId xmlns:r="http://schemas.openxmlformats.org/officeDocument/2006/relationships" id="256" r:id="R9d22652b265d4145"/>
    <p:sldId xmlns:r="http://schemas.openxmlformats.org/officeDocument/2006/relationships" id="257" r:id="Rff0446c77e4f4dba"/>
    <p:sldId xmlns:r="http://schemas.openxmlformats.org/officeDocument/2006/relationships" id="258" r:id="R432c4e5b65da4918"/>
    <p:sldId xmlns:r="http://schemas.openxmlformats.org/officeDocument/2006/relationships" id="259" r:id="Rf63060966e434b26"/>
    <p:sldId xmlns:r="http://schemas.openxmlformats.org/officeDocument/2006/relationships" id="260" r:id="Rd3d6bf2013ee4491"/>
    <p:sldId xmlns:r="http://schemas.openxmlformats.org/officeDocument/2006/relationships" id="261" r:id="R29f5c004bfad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afda1e8aa45c9" /><Relationship Type="http://schemas.openxmlformats.org/officeDocument/2006/relationships/slide" Target="/ppt/slides/slide1.xml" Id="R9d22652b265d4145" /><Relationship Type="http://schemas.openxmlformats.org/officeDocument/2006/relationships/slide" Target="/ppt/slides/slide2.xml" Id="Rff0446c77e4f4dba" /><Relationship Type="http://schemas.openxmlformats.org/officeDocument/2006/relationships/slide" Target="/ppt/slides/slide3.xml" Id="R432c4e5b65da4918" /><Relationship Type="http://schemas.openxmlformats.org/officeDocument/2006/relationships/slide" Target="/ppt/slides/slide4.xml" Id="Rf63060966e434b26" /><Relationship Type="http://schemas.openxmlformats.org/officeDocument/2006/relationships/slide" Target="/ppt/slides/slide5.xml" Id="Rd3d6bf2013ee4491" /><Relationship Type="http://schemas.openxmlformats.org/officeDocument/2006/relationships/slide" Target="/ppt/slides/slide6.xml" Id="R29f5c004bfad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ef37c183b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b2885dd74660" /><Relationship Type="http://schemas.openxmlformats.org/officeDocument/2006/relationships/theme" Target="/ppt/slideMasters/theme/theme1.xml" Id="R058dfd0d3749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db2885dd7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1a390a05a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5cccffcc7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6f43b06b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656132de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4c65f35a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2de506bb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