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05214304145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4fa3a7f3dc440a"/>
  </p:sldMasterIdLst>
  <p:sldIdLst>
    <p:sldId xmlns:r="http://schemas.openxmlformats.org/officeDocument/2006/relationships" id="256" r:id="R87993e079b2044f1"/>
    <p:sldId xmlns:r="http://schemas.openxmlformats.org/officeDocument/2006/relationships" id="257" r:id="R2b5d3c1fc3eb4d8f"/>
    <p:sldId xmlns:r="http://schemas.openxmlformats.org/officeDocument/2006/relationships" id="258" r:id="Ra53e480610ad41bd"/>
    <p:sldId xmlns:r="http://schemas.openxmlformats.org/officeDocument/2006/relationships" id="259" r:id="R5a6deb2bfe4e435a"/>
    <p:sldId xmlns:r="http://schemas.openxmlformats.org/officeDocument/2006/relationships" id="260" r:id="Rf9c4a13dddb2410b"/>
    <p:sldId xmlns:r="http://schemas.openxmlformats.org/officeDocument/2006/relationships" id="261" r:id="R5e1631bd5ecc4d83"/>
    <p:sldId xmlns:r="http://schemas.openxmlformats.org/officeDocument/2006/relationships" id="262" r:id="Rac477966a2ff4a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fa3a7f3dc440a" /><Relationship Type="http://schemas.openxmlformats.org/officeDocument/2006/relationships/slide" Target="/ppt/slides/slide1.xml" Id="R87993e079b2044f1" /><Relationship Type="http://schemas.openxmlformats.org/officeDocument/2006/relationships/slide" Target="/ppt/slides/slide2.xml" Id="R2b5d3c1fc3eb4d8f" /><Relationship Type="http://schemas.openxmlformats.org/officeDocument/2006/relationships/slide" Target="/ppt/slides/slide3.xml" Id="Ra53e480610ad41bd" /><Relationship Type="http://schemas.openxmlformats.org/officeDocument/2006/relationships/slide" Target="/ppt/slides/slide4.xml" Id="R5a6deb2bfe4e435a" /><Relationship Type="http://schemas.openxmlformats.org/officeDocument/2006/relationships/slide" Target="/ppt/slides/slide5.xml" Id="Rf9c4a13dddb2410b" /><Relationship Type="http://schemas.openxmlformats.org/officeDocument/2006/relationships/slide" Target="/ppt/slides/slide6.xml" Id="R5e1631bd5ecc4d83" /><Relationship Type="http://schemas.openxmlformats.org/officeDocument/2006/relationships/slide" Target="/ppt/slides/slide7.xml" Id="Rac477966a2ff4a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41974fa9e46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fbe15a606405d" /><Relationship Type="http://schemas.openxmlformats.org/officeDocument/2006/relationships/theme" Target="/ppt/slideMasters/theme/theme1.xml" Id="R44cc688db1b9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2fbe15a60640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b1f8ebff746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78644dd7e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96283f2e0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31c65e82947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3a98602a1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b498fd58a4b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3820008b44f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ORETUN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ORETUN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2 987 327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6 321 078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18 963 762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30 521 108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SIEM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ULLA-BRITT DESIREE NORGINE OLAVSDOTTER FJELLESTAD SIEM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Oreberg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ORETUN AS</a:t>
            </a:r>
          </a:p>
        </p:txBody>
      </p:sp>
    </p:spTree>
  </p:cSld>
  <p:clrMapOvr>
    <a:masterClrMapping xmlns:a="http://schemas.openxmlformats.org/drawingml/2006/main"/>
  </p:clrMapOvr>
</p:sld>
</file>