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7570feeffc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7c2bdeefff4fd9"/>
  </p:sldMasterIdLst>
  <p:sldIdLst>
    <p:sldId xmlns:r="http://schemas.openxmlformats.org/officeDocument/2006/relationships" id="256" r:id="R0b1b8e8fddc444be"/>
    <p:sldId xmlns:r="http://schemas.openxmlformats.org/officeDocument/2006/relationships" id="257" r:id="R8ee4dad7a87640e2"/>
    <p:sldId xmlns:r="http://schemas.openxmlformats.org/officeDocument/2006/relationships" id="258" r:id="Raa967274f0f2498c"/>
    <p:sldId xmlns:r="http://schemas.openxmlformats.org/officeDocument/2006/relationships" id="259" r:id="Rf265af856e094c16"/>
    <p:sldId xmlns:r="http://schemas.openxmlformats.org/officeDocument/2006/relationships" id="260" r:id="R88ddac5bd20d435c"/>
    <p:sldId xmlns:r="http://schemas.openxmlformats.org/officeDocument/2006/relationships" id="261" r:id="R61118dda82fd4ab1"/>
    <p:sldId xmlns:r="http://schemas.openxmlformats.org/officeDocument/2006/relationships" id="262" r:id="R160ed9517bd945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c2bdeefff4fd9" /><Relationship Type="http://schemas.openxmlformats.org/officeDocument/2006/relationships/slide" Target="/ppt/slides/slide1.xml" Id="R0b1b8e8fddc444be" /><Relationship Type="http://schemas.openxmlformats.org/officeDocument/2006/relationships/slide" Target="/ppt/slides/slide2.xml" Id="R8ee4dad7a87640e2" /><Relationship Type="http://schemas.openxmlformats.org/officeDocument/2006/relationships/slide" Target="/ppt/slides/slide3.xml" Id="Raa967274f0f2498c" /><Relationship Type="http://schemas.openxmlformats.org/officeDocument/2006/relationships/slide" Target="/ppt/slides/slide4.xml" Id="Rf265af856e094c16" /><Relationship Type="http://schemas.openxmlformats.org/officeDocument/2006/relationships/slide" Target="/ppt/slides/slide5.xml" Id="R88ddac5bd20d435c" /><Relationship Type="http://schemas.openxmlformats.org/officeDocument/2006/relationships/slide" Target="/ppt/slides/slide6.xml" Id="R61118dda82fd4ab1" /><Relationship Type="http://schemas.openxmlformats.org/officeDocument/2006/relationships/slide" Target="/ppt/slides/slide7.xml" Id="R160ed9517bd945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25ea05ea240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716acc2da46b8" /><Relationship Type="http://schemas.openxmlformats.org/officeDocument/2006/relationships/theme" Target="/ppt/slideMasters/theme/theme1.xml" Id="R5dc90254d4fe40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b716acc2da46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edb29543049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1e5703e7c4f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795d254d74e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60cefd30d45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21b2535fd42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2a91c421d41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fc7cfdbc648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358 378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1 069 529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PAUL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HÅKON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LARS-MARTIN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STORHOLT LINDA MARGRETHE  –  11,3 %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Oddansveien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4513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KPS INVEST AS</a:t>
            </a:r>
          </a:p>
        </p:txBody>
      </p:sp>
    </p:spTree>
  </p:cSld>
  <p:clrMapOvr>
    <a:masterClrMapping xmlns:a="http://schemas.openxmlformats.org/drawingml/2006/main"/>
  </p:clrMapOvr>
</p:sld>
</file>