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2b9882fa534d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768b60e7864159"/>
  </p:sldMasterIdLst>
  <p:sldIdLst>
    <p:sldId xmlns:r="http://schemas.openxmlformats.org/officeDocument/2006/relationships" id="256" r:id="Rf962e19c227a494a"/>
    <p:sldId xmlns:r="http://schemas.openxmlformats.org/officeDocument/2006/relationships" id="257" r:id="Re6c02da512874449"/>
    <p:sldId xmlns:r="http://schemas.openxmlformats.org/officeDocument/2006/relationships" id="258" r:id="Ra6a63de0fd614b3f"/>
    <p:sldId xmlns:r="http://schemas.openxmlformats.org/officeDocument/2006/relationships" id="259" r:id="R53718cf20bcf46bf"/>
    <p:sldId xmlns:r="http://schemas.openxmlformats.org/officeDocument/2006/relationships" id="260" r:id="R60fc07ed66f248b2"/>
    <p:sldId xmlns:r="http://schemas.openxmlformats.org/officeDocument/2006/relationships" id="261" r:id="R6fbfec27ac5e453f"/>
    <p:sldId xmlns:r="http://schemas.openxmlformats.org/officeDocument/2006/relationships" id="262" r:id="R5090be4a4ca942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768b60e7864159" /><Relationship Type="http://schemas.openxmlformats.org/officeDocument/2006/relationships/slide" Target="/ppt/slides/slide1.xml" Id="Rf962e19c227a494a" /><Relationship Type="http://schemas.openxmlformats.org/officeDocument/2006/relationships/slide" Target="/ppt/slides/slide2.xml" Id="Re6c02da512874449" /><Relationship Type="http://schemas.openxmlformats.org/officeDocument/2006/relationships/slide" Target="/ppt/slides/slide3.xml" Id="Ra6a63de0fd614b3f" /><Relationship Type="http://schemas.openxmlformats.org/officeDocument/2006/relationships/slide" Target="/ppt/slides/slide4.xml" Id="R53718cf20bcf46bf" /><Relationship Type="http://schemas.openxmlformats.org/officeDocument/2006/relationships/slide" Target="/ppt/slides/slide5.xml" Id="R60fc07ed66f248b2" /><Relationship Type="http://schemas.openxmlformats.org/officeDocument/2006/relationships/slide" Target="/ppt/slides/slide6.xml" Id="R6fbfec27ac5e453f" /><Relationship Type="http://schemas.openxmlformats.org/officeDocument/2006/relationships/slide" Target="/ppt/slides/slide7.xml" Id="R5090be4a4ca942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a4dddd8fa94e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e1cf6be874fe1" /><Relationship Type="http://schemas.openxmlformats.org/officeDocument/2006/relationships/theme" Target="/ppt/slideMasters/theme/theme1.xml" Id="R4e394e27c7c641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8e1cf6be874f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dc675f62d45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89466a47644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506bbab2846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a5587545847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db86abe4f4f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bc894044c49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75e4f084948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EGELANDSAA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EGELANDSAA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EGELANDSAA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EGELANDSAA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EGELANDSAA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EGELANDSAA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247 753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1 280 230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2 008 644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EGELANDSAA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EGELANDSAA ODD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EGELANDSAA SYLVI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EGELANDSAA ODD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EGELANDSAA SYLVI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EGELANDSAA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Egelandsaa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4707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15 51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989 265 156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EGELANDSAA AS</a:t>
            </a:r>
          </a:p>
        </p:txBody>
      </p:sp>
    </p:spTree>
  </p:cSld>
  <p:clrMapOvr>
    <a:masterClrMapping xmlns:a="http://schemas.openxmlformats.org/drawingml/2006/main"/>
  </p:clrMapOvr>
</p:sld>
</file>