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24d223d1149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cbc94152b4145"/>
  </p:sldMasterIdLst>
  <p:sldIdLst>
    <p:sldId xmlns:r="http://schemas.openxmlformats.org/officeDocument/2006/relationships" id="256" r:id="R44ead5717c2f437e"/>
    <p:sldId xmlns:r="http://schemas.openxmlformats.org/officeDocument/2006/relationships" id="257" r:id="Rd0390870d0a448de"/>
    <p:sldId xmlns:r="http://schemas.openxmlformats.org/officeDocument/2006/relationships" id="258" r:id="Rd8742c50be4e40c2"/>
    <p:sldId xmlns:r="http://schemas.openxmlformats.org/officeDocument/2006/relationships" id="259" r:id="R85e305010f7240bd"/>
    <p:sldId xmlns:r="http://schemas.openxmlformats.org/officeDocument/2006/relationships" id="260" r:id="R689ed7920b174923"/>
    <p:sldId xmlns:r="http://schemas.openxmlformats.org/officeDocument/2006/relationships" id="261" r:id="Re24b3fe03bae4b0e"/>
    <p:sldId xmlns:r="http://schemas.openxmlformats.org/officeDocument/2006/relationships" id="262" r:id="R2651dd71e5374a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cbc94152b4145" /><Relationship Type="http://schemas.openxmlformats.org/officeDocument/2006/relationships/slide" Target="/ppt/slides/slide1.xml" Id="R44ead5717c2f437e" /><Relationship Type="http://schemas.openxmlformats.org/officeDocument/2006/relationships/slide" Target="/ppt/slides/slide2.xml" Id="Rd0390870d0a448de" /><Relationship Type="http://schemas.openxmlformats.org/officeDocument/2006/relationships/slide" Target="/ppt/slides/slide3.xml" Id="Rd8742c50be4e40c2" /><Relationship Type="http://schemas.openxmlformats.org/officeDocument/2006/relationships/slide" Target="/ppt/slides/slide4.xml" Id="R85e305010f7240bd" /><Relationship Type="http://schemas.openxmlformats.org/officeDocument/2006/relationships/slide" Target="/ppt/slides/slide5.xml" Id="R689ed7920b174923" /><Relationship Type="http://schemas.openxmlformats.org/officeDocument/2006/relationships/slide" Target="/ppt/slides/slide6.xml" Id="Re24b3fe03bae4b0e" /><Relationship Type="http://schemas.openxmlformats.org/officeDocument/2006/relationships/slide" Target="/ppt/slides/slide7.xml" Id="R2651dd71e5374a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20cdf47314b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9b2d4fe7842d0" /><Relationship Type="http://schemas.openxmlformats.org/officeDocument/2006/relationships/theme" Target="/ppt/slideMasters/theme/theme1.xml" Id="Re83b92a977d0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9b2d4fe78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d3ec54091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52e44c427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c3bd1304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074dd5f7b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fd5a454cc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3099f3d51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e01d0a2e643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15 348 646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15 362 970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Skytterholmen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6020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sandra@helland.no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989 264 397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SANDRA INVEST AS</a:t>
            </a:r>
          </a:p>
        </p:txBody>
      </p:sp>
    </p:spTree>
  </p:cSld>
  <p:clrMapOvr>
    <a:masterClrMapping xmlns:a="http://schemas.openxmlformats.org/drawingml/2006/main"/>
  </p:clrMapOvr>
</p:sld>
</file>