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6f324ad19749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e6640ca5aa41a1"/>
  </p:sldMasterIdLst>
  <p:sldIdLst>
    <p:sldId xmlns:r="http://schemas.openxmlformats.org/officeDocument/2006/relationships" id="256" r:id="R247ec9cfd2664953"/>
    <p:sldId xmlns:r="http://schemas.openxmlformats.org/officeDocument/2006/relationships" id="257" r:id="R8e9524aed74f4e4a"/>
    <p:sldId xmlns:r="http://schemas.openxmlformats.org/officeDocument/2006/relationships" id="258" r:id="R1cdd967ebfd240fc"/>
    <p:sldId xmlns:r="http://schemas.openxmlformats.org/officeDocument/2006/relationships" id="259" r:id="Rbb35a2a85aca4b9c"/>
    <p:sldId xmlns:r="http://schemas.openxmlformats.org/officeDocument/2006/relationships" id="260" r:id="Re1fdd9f92e8a42df"/>
    <p:sldId xmlns:r="http://schemas.openxmlformats.org/officeDocument/2006/relationships" id="261" r:id="Rb22f96da75f84f9d"/>
    <p:sldId xmlns:r="http://schemas.openxmlformats.org/officeDocument/2006/relationships" id="262" r:id="R5dc51fe9f4064a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e6640ca5aa41a1" /><Relationship Type="http://schemas.openxmlformats.org/officeDocument/2006/relationships/slide" Target="/ppt/slides/slide1.xml" Id="R247ec9cfd2664953" /><Relationship Type="http://schemas.openxmlformats.org/officeDocument/2006/relationships/slide" Target="/ppt/slides/slide2.xml" Id="R8e9524aed74f4e4a" /><Relationship Type="http://schemas.openxmlformats.org/officeDocument/2006/relationships/slide" Target="/ppt/slides/slide3.xml" Id="R1cdd967ebfd240fc" /><Relationship Type="http://schemas.openxmlformats.org/officeDocument/2006/relationships/slide" Target="/ppt/slides/slide4.xml" Id="Rbb35a2a85aca4b9c" /><Relationship Type="http://schemas.openxmlformats.org/officeDocument/2006/relationships/slide" Target="/ppt/slides/slide5.xml" Id="Re1fdd9f92e8a42df" /><Relationship Type="http://schemas.openxmlformats.org/officeDocument/2006/relationships/slide" Target="/ppt/slides/slide6.xml" Id="Rb22f96da75f84f9d" /><Relationship Type="http://schemas.openxmlformats.org/officeDocument/2006/relationships/slide" Target="/ppt/slides/slide7.xml" Id="R5dc51fe9f4064a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f2b66a345149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9d4e006e842da" /><Relationship Type="http://schemas.openxmlformats.org/officeDocument/2006/relationships/theme" Target="/ppt/slideMasters/theme/theme1.xml" Id="R13523aef2ccc40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29d4e006e842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97c76c7bd4b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18df9f14643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34569e6424f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f81bea0a846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454c2ab6044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89d354cb14c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15fcc09ab4e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NIELSEN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AS ble etablert [år] og holder til i Gran.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423 372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4 808 661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CARSTEN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Granavollen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989 261 908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NIELSEN AS</a:t>
            </a:r>
          </a:p>
        </p:txBody>
      </p:sp>
    </p:spTree>
  </p:cSld>
  <p:clrMapOvr>
    <a:masterClrMapping xmlns:a="http://schemas.openxmlformats.org/drawingml/2006/main"/>
  </p:clrMapOvr>
</p:sld>
</file>