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16b91356ba40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98dbabd37042fb"/>
  </p:sldMasterIdLst>
  <p:sldIdLst>
    <p:sldId xmlns:r="http://schemas.openxmlformats.org/officeDocument/2006/relationships" id="256" r:id="R46c6b26151f14e4a"/>
    <p:sldId xmlns:r="http://schemas.openxmlformats.org/officeDocument/2006/relationships" id="257" r:id="R3b7c41597dab4bf2"/>
    <p:sldId xmlns:r="http://schemas.openxmlformats.org/officeDocument/2006/relationships" id="258" r:id="R702607b281474a1a"/>
    <p:sldId xmlns:r="http://schemas.openxmlformats.org/officeDocument/2006/relationships" id="259" r:id="Rcb6f4ab8416e4174"/>
    <p:sldId xmlns:r="http://schemas.openxmlformats.org/officeDocument/2006/relationships" id="260" r:id="Rd5501233c48c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8dbabd37042fb" /><Relationship Type="http://schemas.openxmlformats.org/officeDocument/2006/relationships/slide" Target="/ppt/slides/slide1.xml" Id="R46c6b26151f14e4a" /><Relationship Type="http://schemas.openxmlformats.org/officeDocument/2006/relationships/slide" Target="/ppt/slides/slide2.xml" Id="R3b7c41597dab4bf2" /><Relationship Type="http://schemas.openxmlformats.org/officeDocument/2006/relationships/slide" Target="/ppt/slides/slide3.xml" Id="R702607b281474a1a" /><Relationship Type="http://schemas.openxmlformats.org/officeDocument/2006/relationships/slide" Target="/ppt/slides/slide4.xml" Id="Rcb6f4ab8416e4174" /><Relationship Type="http://schemas.openxmlformats.org/officeDocument/2006/relationships/slide" Target="/ppt/slides/slide5.xml" Id="Rd5501233c48c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fdd74c843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24faba20b4501" /><Relationship Type="http://schemas.openxmlformats.org/officeDocument/2006/relationships/theme" Target="/ppt/slideMasters/theme/theme1.xml" Id="Re96c3a38a0634c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624faba20b45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fcc637fb54a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281b4b3eb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3040dc06e43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94bdf69e340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ed7e0babc4b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