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6da2671ab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1f35283724b43"/>
  </p:sldMasterIdLst>
  <p:sldIdLst>
    <p:sldId xmlns:r="http://schemas.openxmlformats.org/officeDocument/2006/relationships" id="256" r:id="R3e72353d728d4dba"/>
    <p:sldId xmlns:r="http://schemas.openxmlformats.org/officeDocument/2006/relationships" id="257" r:id="R4ea35d390d994d2c"/>
    <p:sldId xmlns:r="http://schemas.openxmlformats.org/officeDocument/2006/relationships" id="258" r:id="R85b8c010e1d94d37"/>
    <p:sldId xmlns:r="http://schemas.openxmlformats.org/officeDocument/2006/relationships" id="259" r:id="Ra6656ff9da2048c3"/>
    <p:sldId xmlns:r="http://schemas.openxmlformats.org/officeDocument/2006/relationships" id="260" r:id="Rf7207088af6e4482"/>
    <p:sldId xmlns:r="http://schemas.openxmlformats.org/officeDocument/2006/relationships" id="261" r:id="R5bcd7b2d52cb4804"/>
    <p:sldId xmlns:r="http://schemas.openxmlformats.org/officeDocument/2006/relationships" id="262" r:id="R0572f64ac99a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1f35283724b43" /><Relationship Type="http://schemas.openxmlformats.org/officeDocument/2006/relationships/slide" Target="/ppt/slides/slide1.xml" Id="R3e72353d728d4dba" /><Relationship Type="http://schemas.openxmlformats.org/officeDocument/2006/relationships/slide" Target="/ppt/slides/slide2.xml" Id="R4ea35d390d994d2c" /><Relationship Type="http://schemas.openxmlformats.org/officeDocument/2006/relationships/slide" Target="/ppt/slides/slide3.xml" Id="R85b8c010e1d94d37" /><Relationship Type="http://schemas.openxmlformats.org/officeDocument/2006/relationships/slide" Target="/ppt/slides/slide4.xml" Id="Ra6656ff9da2048c3" /><Relationship Type="http://schemas.openxmlformats.org/officeDocument/2006/relationships/slide" Target="/ppt/slides/slide5.xml" Id="Rf7207088af6e4482" /><Relationship Type="http://schemas.openxmlformats.org/officeDocument/2006/relationships/slide" Target="/ppt/slides/slide6.xml" Id="R5bcd7b2d52cb4804" /><Relationship Type="http://schemas.openxmlformats.org/officeDocument/2006/relationships/slide" Target="/ppt/slides/slide7.xml" Id="R0572f64ac99a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8a4f9863140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315e6f62e479b" /><Relationship Type="http://schemas.openxmlformats.org/officeDocument/2006/relationships/theme" Target="/ppt/slideMasters/theme/theme1.xml" Id="R78e4b75fbf87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315e6f62e47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ed2ad15ab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af62419c4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dc3bd1b44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c9a39ef4b43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ba87fce39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142164add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7ebc92899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GØRAN EMILSEN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EMILSEN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EMILSEN GØRAN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