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2ef0c81cc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146f3485f40de"/>
  </p:sldMasterIdLst>
  <p:sldIdLst>
    <p:sldId xmlns:r="http://schemas.openxmlformats.org/officeDocument/2006/relationships" id="256" r:id="R13b0bc25fd614394"/>
    <p:sldId xmlns:r="http://schemas.openxmlformats.org/officeDocument/2006/relationships" id="257" r:id="Rda0be9f00e964e1f"/>
    <p:sldId xmlns:r="http://schemas.openxmlformats.org/officeDocument/2006/relationships" id="258" r:id="R80fbef89b9d649fe"/>
    <p:sldId xmlns:r="http://schemas.openxmlformats.org/officeDocument/2006/relationships" id="259" r:id="Rd6820e1f361c4c6f"/>
    <p:sldId xmlns:r="http://schemas.openxmlformats.org/officeDocument/2006/relationships" id="260" r:id="R477a7887d79245b1"/>
    <p:sldId xmlns:r="http://schemas.openxmlformats.org/officeDocument/2006/relationships" id="261" r:id="R34e83382a74d4af9"/>
    <p:sldId xmlns:r="http://schemas.openxmlformats.org/officeDocument/2006/relationships" id="262" r:id="R57b0bb503293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146f3485f40de" /><Relationship Type="http://schemas.openxmlformats.org/officeDocument/2006/relationships/slide" Target="/ppt/slides/slide1.xml" Id="R13b0bc25fd614394" /><Relationship Type="http://schemas.openxmlformats.org/officeDocument/2006/relationships/slide" Target="/ppt/slides/slide2.xml" Id="Rda0be9f00e964e1f" /><Relationship Type="http://schemas.openxmlformats.org/officeDocument/2006/relationships/slide" Target="/ppt/slides/slide3.xml" Id="R80fbef89b9d649fe" /><Relationship Type="http://schemas.openxmlformats.org/officeDocument/2006/relationships/slide" Target="/ppt/slides/slide4.xml" Id="Rd6820e1f361c4c6f" /><Relationship Type="http://schemas.openxmlformats.org/officeDocument/2006/relationships/slide" Target="/ppt/slides/slide5.xml" Id="R477a7887d79245b1" /><Relationship Type="http://schemas.openxmlformats.org/officeDocument/2006/relationships/slide" Target="/ppt/slides/slide6.xml" Id="R34e83382a74d4af9" /><Relationship Type="http://schemas.openxmlformats.org/officeDocument/2006/relationships/slide" Target="/ppt/slides/slide7.xml" Id="R57b0bb503293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62450df76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26fdbcede4868" /><Relationship Type="http://schemas.openxmlformats.org/officeDocument/2006/relationships/theme" Target="/ppt/slideMasters/theme/theme1.xml" Id="R7154fa0d8431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26fdbcede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a3a506de48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b50c4d9d2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1e24b6a324a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266ee3cf9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adbe0b3324c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26a28bf244a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00c9e044645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 C. FOCHSEN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C. FOCHSEN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9 275 155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15 197 855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16 774 415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FOCHSEN NILS KOPPANG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FOCHSEN NILS KOPPANG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Nils Koppang Fochsen, Jærveien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04 16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989 257 927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C. FOCHSEN HOLDING AS</a:t>
            </a:r>
          </a:p>
        </p:txBody>
      </p:sp>
    </p:spTree>
  </p:cSld>
  <p:clrMapOvr>
    <a:masterClrMapping xmlns:a="http://schemas.openxmlformats.org/drawingml/2006/main"/>
  </p:clrMapOvr>
</p:sld>
</file>