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d184c8fb6a644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85a8ff784c4a4f"/>
  </p:sldMasterIdLst>
  <p:sldIdLst>
    <p:sldId xmlns:r="http://schemas.openxmlformats.org/officeDocument/2006/relationships" id="256" r:id="R8e12ba443b8440dc"/>
    <p:sldId xmlns:r="http://schemas.openxmlformats.org/officeDocument/2006/relationships" id="257" r:id="R918fe91c8d134376"/>
    <p:sldId xmlns:r="http://schemas.openxmlformats.org/officeDocument/2006/relationships" id="258" r:id="R52e297cb25bb42a0"/>
    <p:sldId xmlns:r="http://schemas.openxmlformats.org/officeDocument/2006/relationships" id="259" r:id="R1bceae0c86054b5a"/>
    <p:sldId xmlns:r="http://schemas.openxmlformats.org/officeDocument/2006/relationships" id="260" r:id="R686dae913b3342eb"/>
    <p:sldId xmlns:r="http://schemas.openxmlformats.org/officeDocument/2006/relationships" id="261" r:id="Re0319441eff94e97"/>
    <p:sldId xmlns:r="http://schemas.openxmlformats.org/officeDocument/2006/relationships" id="262" r:id="Rc69733bf6dfd43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85a8ff784c4a4f" /><Relationship Type="http://schemas.openxmlformats.org/officeDocument/2006/relationships/slide" Target="/ppt/slides/slide1.xml" Id="R8e12ba443b8440dc" /><Relationship Type="http://schemas.openxmlformats.org/officeDocument/2006/relationships/slide" Target="/ppt/slides/slide2.xml" Id="R918fe91c8d134376" /><Relationship Type="http://schemas.openxmlformats.org/officeDocument/2006/relationships/slide" Target="/ppt/slides/slide3.xml" Id="R52e297cb25bb42a0" /><Relationship Type="http://schemas.openxmlformats.org/officeDocument/2006/relationships/slide" Target="/ppt/slides/slide4.xml" Id="R1bceae0c86054b5a" /><Relationship Type="http://schemas.openxmlformats.org/officeDocument/2006/relationships/slide" Target="/ppt/slides/slide5.xml" Id="R686dae913b3342eb" /><Relationship Type="http://schemas.openxmlformats.org/officeDocument/2006/relationships/slide" Target="/ppt/slides/slide6.xml" Id="Re0319441eff94e97" /><Relationship Type="http://schemas.openxmlformats.org/officeDocument/2006/relationships/slide" Target="/ppt/slides/slide7.xml" Id="Rc69733bf6dfd43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2e7b03dec94a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3cec3ba2b645d8" /><Relationship Type="http://schemas.openxmlformats.org/officeDocument/2006/relationships/theme" Target="/ppt/slideMasters/theme/theme1.xml" Id="Rcaa64cb0369e45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3cec3ba2b645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379226c3344d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b167a761a844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f083ea37a744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25b290a0524f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f197ed09934d1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0fae3f4e8a462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0abcde4dd94e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J. ERSVIK MASKINUTLEIE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 ERSVIK MASKINUTLEIE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J. ERSVIK MASKINUTLEIE AS ble etablert [år] og holder til i Tverlandet.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 ERSVIK MASKINUTLEIE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 ERSVIK MASKINUTLEIE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 ERSVIK MASKINUTLEIE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−118 236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1 150 126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1 991 105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2 001 699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 ERSVIK MASKINUTLEIE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ERSVIK JOSEF HALDOR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 ERSVIK MASKINUTLEIE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Ersvik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8050 Tverlandet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53 20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989 256 513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 ERSVIK MASKINUTLEIE AS</a:t>
            </a:r>
          </a:p>
        </p:txBody>
      </p:sp>
    </p:spTree>
  </p:cSld>
  <p:clrMapOvr>
    <a:masterClrMapping xmlns:a="http://schemas.openxmlformats.org/drawingml/2006/main"/>
  </p:clrMapOvr>
</p:sld>
</file>