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aa1775b581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378b9756348c7"/>
  </p:sldMasterIdLst>
  <p:sldIdLst>
    <p:sldId xmlns:r="http://schemas.openxmlformats.org/officeDocument/2006/relationships" id="256" r:id="Rb2a2595fe2b845e8"/>
    <p:sldId xmlns:r="http://schemas.openxmlformats.org/officeDocument/2006/relationships" id="257" r:id="Rec84cda8e14b402f"/>
    <p:sldId xmlns:r="http://schemas.openxmlformats.org/officeDocument/2006/relationships" id="258" r:id="Rbb0f7f323fb5447d"/>
    <p:sldId xmlns:r="http://schemas.openxmlformats.org/officeDocument/2006/relationships" id="259" r:id="R68d93dea6c194f84"/>
    <p:sldId xmlns:r="http://schemas.openxmlformats.org/officeDocument/2006/relationships" id="260" r:id="Rbe586a72278643d8"/>
    <p:sldId xmlns:r="http://schemas.openxmlformats.org/officeDocument/2006/relationships" id="261" r:id="Rdbcf6dfa91d641e6"/>
    <p:sldId xmlns:r="http://schemas.openxmlformats.org/officeDocument/2006/relationships" id="262" r:id="Rc56d3da532de4b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378b9756348c7" /><Relationship Type="http://schemas.openxmlformats.org/officeDocument/2006/relationships/slide" Target="/ppt/slides/slide1.xml" Id="Rb2a2595fe2b845e8" /><Relationship Type="http://schemas.openxmlformats.org/officeDocument/2006/relationships/slide" Target="/ppt/slides/slide2.xml" Id="Rec84cda8e14b402f" /><Relationship Type="http://schemas.openxmlformats.org/officeDocument/2006/relationships/slide" Target="/ppt/slides/slide3.xml" Id="Rbb0f7f323fb5447d" /><Relationship Type="http://schemas.openxmlformats.org/officeDocument/2006/relationships/slide" Target="/ppt/slides/slide4.xml" Id="R68d93dea6c194f84" /><Relationship Type="http://schemas.openxmlformats.org/officeDocument/2006/relationships/slide" Target="/ppt/slides/slide5.xml" Id="Rbe586a72278643d8" /><Relationship Type="http://schemas.openxmlformats.org/officeDocument/2006/relationships/slide" Target="/ppt/slides/slide6.xml" Id="Rdbcf6dfa91d641e6" /><Relationship Type="http://schemas.openxmlformats.org/officeDocument/2006/relationships/slide" Target="/ppt/slides/slide7.xml" Id="Rc56d3da532de4b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5ecf72372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6e9ddda974c6a" /><Relationship Type="http://schemas.openxmlformats.org/officeDocument/2006/relationships/theme" Target="/ppt/slideMasters/theme/theme1.xml" Id="R7d525d52a667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6e9ddda97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ed824c83c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6478bdaa9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50fda909e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f74f6ea6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833fc242d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c7d63b25d47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6e6f94603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684 042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56 378 597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56 768 818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FRANCO ENDRE GROSSO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Frennings vei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