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4d26a18a704e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8692c9e2f14e35"/>
  </p:sldMasterIdLst>
  <p:sldIdLst>
    <p:sldId xmlns:r="http://schemas.openxmlformats.org/officeDocument/2006/relationships" id="256" r:id="R413eced3305a423b"/>
    <p:sldId xmlns:r="http://schemas.openxmlformats.org/officeDocument/2006/relationships" id="257" r:id="R7c0bc758264944d8"/>
    <p:sldId xmlns:r="http://schemas.openxmlformats.org/officeDocument/2006/relationships" id="258" r:id="R26f3164772374633"/>
    <p:sldId xmlns:r="http://schemas.openxmlformats.org/officeDocument/2006/relationships" id="259" r:id="R06111fee73344387"/>
    <p:sldId xmlns:r="http://schemas.openxmlformats.org/officeDocument/2006/relationships" id="260" r:id="Rd005ed86fde44f60"/>
    <p:sldId xmlns:r="http://schemas.openxmlformats.org/officeDocument/2006/relationships" id="261" r:id="R04b506148b0849ad"/>
    <p:sldId xmlns:r="http://schemas.openxmlformats.org/officeDocument/2006/relationships" id="262" r:id="R4d7eb2e94b8a4f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692c9e2f14e35" /><Relationship Type="http://schemas.openxmlformats.org/officeDocument/2006/relationships/slide" Target="/ppt/slides/slide1.xml" Id="R413eced3305a423b" /><Relationship Type="http://schemas.openxmlformats.org/officeDocument/2006/relationships/slide" Target="/ppt/slides/slide2.xml" Id="R7c0bc758264944d8" /><Relationship Type="http://schemas.openxmlformats.org/officeDocument/2006/relationships/slide" Target="/ppt/slides/slide3.xml" Id="R26f3164772374633" /><Relationship Type="http://schemas.openxmlformats.org/officeDocument/2006/relationships/slide" Target="/ppt/slides/slide4.xml" Id="R06111fee73344387" /><Relationship Type="http://schemas.openxmlformats.org/officeDocument/2006/relationships/slide" Target="/ppt/slides/slide5.xml" Id="Rd005ed86fde44f60" /><Relationship Type="http://schemas.openxmlformats.org/officeDocument/2006/relationships/slide" Target="/ppt/slides/slide6.xml" Id="R04b506148b0849ad" /><Relationship Type="http://schemas.openxmlformats.org/officeDocument/2006/relationships/slide" Target="/ppt/slides/slide7.xml" Id="R4d7eb2e94b8a4f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f95faa6be644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caf8992cd456d" /><Relationship Type="http://schemas.openxmlformats.org/officeDocument/2006/relationships/theme" Target="/ppt/slideMasters/theme/theme1.xml" Id="R0db5d5202acd4b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ccaf8992cd45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f4ace23a349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2f01c80394b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7ed3713cb44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dbf0d83a74d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8c3be6061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9662f8b0e4b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242475d7649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HAMMERØ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HAMMERØ BYGG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6 882 516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678 439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518 256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4 588 524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HAMMERØ BYGG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Mekvorpvegen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25 12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989 253 174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HAMMERØ BYGG AS</a:t>
            </a:r>
          </a:p>
        </p:txBody>
      </p:sp>
    </p:spTree>
  </p:cSld>
  <p:clrMapOvr>
    <a:masterClrMapping xmlns:a="http://schemas.openxmlformats.org/drawingml/2006/main"/>
  </p:clrMapOvr>
</p:sld>
</file>