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924870875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3406c123e430f"/>
  </p:sldMasterIdLst>
  <p:sldIdLst>
    <p:sldId xmlns:r="http://schemas.openxmlformats.org/officeDocument/2006/relationships" id="256" r:id="Rcd1182c1e92540ea"/>
    <p:sldId xmlns:r="http://schemas.openxmlformats.org/officeDocument/2006/relationships" id="257" r:id="R81801a55cf464c83"/>
    <p:sldId xmlns:r="http://schemas.openxmlformats.org/officeDocument/2006/relationships" id="258" r:id="R60c6154a8f074086"/>
    <p:sldId xmlns:r="http://schemas.openxmlformats.org/officeDocument/2006/relationships" id="259" r:id="R3c71dcf20c714ec9"/>
    <p:sldId xmlns:r="http://schemas.openxmlformats.org/officeDocument/2006/relationships" id="260" r:id="R6ee5000cdc574df9"/>
    <p:sldId xmlns:r="http://schemas.openxmlformats.org/officeDocument/2006/relationships" id="261" r:id="R6c3f938c8c2f4647"/>
    <p:sldId xmlns:r="http://schemas.openxmlformats.org/officeDocument/2006/relationships" id="262" r:id="Re0c417e0e4e7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3406c123e430f" /><Relationship Type="http://schemas.openxmlformats.org/officeDocument/2006/relationships/slide" Target="/ppt/slides/slide1.xml" Id="Rcd1182c1e92540ea" /><Relationship Type="http://schemas.openxmlformats.org/officeDocument/2006/relationships/slide" Target="/ppt/slides/slide2.xml" Id="R81801a55cf464c83" /><Relationship Type="http://schemas.openxmlformats.org/officeDocument/2006/relationships/slide" Target="/ppt/slides/slide3.xml" Id="R60c6154a8f074086" /><Relationship Type="http://schemas.openxmlformats.org/officeDocument/2006/relationships/slide" Target="/ppt/slides/slide4.xml" Id="R3c71dcf20c714ec9" /><Relationship Type="http://schemas.openxmlformats.org/officeDocument/2006/relationships/slide" Target="/ppt/slides/slide5.xml" Id="R6ee5000cdc574df9" /><Relationship Type="http://schemas.openxmlformats.org/officeDocument/2006/relationships/slide" Target="/ppt/slides/slide6.xml" Id="R6c3f938c8c2f4647" /><Relationship Type="http://schemas.openxmlformats.org/officeDocument/2006/relationships/slide" Target="/ppt/slides/slide7.xml" Id="Re0c417e0e4e7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04b5bac9c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1361f44cf4e5b" /><Relationship Type="http://schemas.openxmlformats.org/officeDocument/2006/relationships/theme" Target="/ppt/slideMasters/theme/theme1.xml" Id="R5c74c709da51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1361f44cf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bc2cfc2fc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09a32cde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93381a538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27d20f541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19239c33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d19425c7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6ea24d6f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